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1"/>
  </p:notesMasterIdLst>
  <p:handoutMasterIdLst>
    <p:handoutMasterId r:id="rId52"/>
  </p:handoutMasterIdLst>
  <p:sldIdLst>
    <p:sldId id="428" r:id="rId2"/>
    <p:sldId id="429" r:id="rId3"/>
    <p:sldId id="2076138837" r:id="rId4"/>
    <p:sldId id="2076138848" r:id="rId5"/>
    <p:sldId id="2076138849" r:id="rId6"/>
    <p:sldId id="2076138850" r:id="rId7"/>
    <p:sldId id="2076138851" r:id="rId8"/>
    <p:sldId id="2076138852" r:id="rId9"/>
    <p:sldId id="2076138853" r:id="rId10"/>
    <p:sldId id="2076138833" r:id="rId11"/>
    <p:sldId id="2076138854" r:id="rId12"/>
    <p:sldId id="2076138855" r:id="rId13"/>
    <p:sldId id="2076138838" r:id="rId14"/>
    <p:sldId id="2076138856" r:id="rId15"/>
    <p:sldId id="2076138857" r:id="rId16"/>
    <p:sldId id="2076138839" r:id="rId17"/>
    <p:sldId id="2076138840" r:id="rId18"/>
    <p:sldId id="2076138841" r:id="rId19"/>
    <p:sldId id="2076138842" r:id="rId20"/>
    <p:sldId id="2076138843" r:id="rId21"/>
    <p:sldId id="2076138861" r:id="rId22"/>
    <p:sldId id="2076138862" r:id="rId23"/>
    <p:sldId id="2076138864" r:id="rId24"/>
    <p:sldId id="2076138867" r:id="rId25"/>
    <p:sldId id="2076138868" r:id="rId26"/>
    <p:sldId id="2076138869" r:id="rId27"/>
    <p:sldId id="2076138870" r:id="rId28"/>
    <p:sldId id="2076138871" r:id="rId29"/>
    <p:sldId id="2076138865" r:id="rId30"/>
    <p:sldId id="2076138872" r:id="rId31"/>
    <p:sldId id="2076138876" r:id="rId32"/>
    <p:sldId id="2076138873" r:id="rId33"/>
    <p:sldId id="2076138877" r:id="rId34"/>
    <p:sldId id="2076138878" r:id="rId35"/>
    <p:sldId id="2076138879" r:id="rId36"/>
    <p:sldId id="2076138880" r:id="rId37"/>
    <p:sldId id="2076138881" r:id="rId38"/>
    <p:sldId id="2076138882" r:id="rId39"/>
    <p:sldId id="2076138874" r:id="rId40"/>
    <p:sldId id="2076138875" r:id="rId41"/>
    <p:sldId id="2076138883" r:id="rId42"/>
    <p:sldId id="2076138885" r:id="rId43"/>
    <p:sldId id="2076138886" r:id="rId44"/>
    <p:sldId id="2076138887" r:id="rId45"/>
    <p:sldId id="2076138884" r:id="rId46"/>
    <p:sldId id="2076138888" r:id="rId47"/>
    <p:sldId id="2076138889" r:id="rId48"/>
    <p:sldId id="2076138890" r:id="rId49"/>
    <p:sldId id="2076138866" r:id="rId50"/>
  </p:sldIdLst>
  <p:sldSz cx="12192000" cy="6858000"/>
  <p:notesSz cx="6807200" cy="99393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E34BA89C-8F09-4D04-BE64-489AC1B1ABE8}">
          <p14:sldIdLst>
            <p14:sldId id="428"/>
            <p14:sldId id="429"/>
          </p14:sldIdLst>
        </p14:section>
        <p14:section name="k8s が必要な背景" id="{88E9D7D8-FEF9-42B0-9CA6-E7BA4ECC7D6E}">
          <p14:sldIdLst>
            <p14:sldId id="2076138837"/>
            <p14:sldId id="2076138848"/>
            <p14:sldId id="2076138849"/>
            <p14:sldId id="2076138850"/>
            <p14:sldId id="2076138851"/>
            <p14:sldId id="2076138852"/>
            <p14:sldId id="2076138853"/>
            <p14:sldId id="2076138833"/>
            <p14:sldId id="2076138854"/>
            <p14:sldId id="2076138855"/>
          </p14:sldIdLst>
        </p14:section>
        <p14:section name="Azure Kubernetes Service" id="{EB6FBA8D-FB69-4537-8A40-E80AB2076F9A}">
          <p14:sldIdLst>
            <p14:sldId id="2076138838"/>
            <p14:sldId id="2076138856"/>
            <p14:sldId id="2076138857"/>
            <p14:sldId id="2076138839"/>
            <p14:sldId id="2076138840"/>
            <p14:sldId id="2076138841"/>
            <p14:sldId id="2076138842"/>
            <p14:sldId id="2076138843"/>
            <p14:sldId id="2076138861"/>
          </p14:sldIdLst>
        </p14:section>
        <p14:section name="Hands-on-Lab Part1-3" id="{9D99EA6E-EBED-4DAE-BDFE-6533FFD9927C}">
          <p14:sldIdLst>
            <p14:sldId id="2076138862"/>
            <p14:sldId id="2076138864"/>
            <p14:sldId id="2076138867"/>
            <p14:sldId id="2076138868"/>
            <p14:sldId id="2076138869"/>
            <p14:sldId id="2076138870"/>
            <p14:sldId id="2076138871"/>
            <p14:sldId id="2076138865"/>
            <p14:sldId id="2076138872"/>
          </p14:sldIdLst>
        </p14:section>
        <p14:section name="Hands-on-Lab Part 4" id="{9437041B-8F09-4527-9993-DF460F4726B9}">
          <p14:sldIdLst>
            <p14:sldId id="2076138876"/>
            <p14:sldId id="2076138873"/>
            <p14:sldId id="2076138877"/>
            <p14:sldId id="2076138878"/>
            <p14:sldId id="2076138879"/>
            <p14:sldId id="2076138880"/>
            <p14:sldId id="2076138881"/>
            <p14:sldId id="2076138882"/>
            <p14:sldId id="2076138874"/>
            <p14:sldId id="2076138875"/>
          </p14:sldIdLst>
        </p14:section>
        <p14:section name="Hand-on-Lab Part 5" id="{BDE4BC55-3C5E-4C8C-9A20-3F44F23CBD68}">
          <p14:sldIdLst>
            <p14:sldId id="2076138883"/>
            <p14:sldId id="2076138885"/>
            <p14:sldId id="2076138886"/>
            <p14:sldId id="2076138887"/>
            <p14:sldId id="2076138884"/>
            <p14:sldId id="2076138888"/>
            <p14:sldId id="2076138889"/>
            <p14:sldId id="2076138890"/>
            <p14:sldId id="207613886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30">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4F5F6"/>
    <a:srgbClr val="EAEBEC"/>
    <a:srgbClr val="09AEEF"/>
    <a:srgbClr val="595959"/>
    <a:srgbClr val="910091"/>
    <a:srgbClr val="8CC600"/>
    <a:srgbClr val="007033"/>
    <a:srgbClr val="001922"/>
    <a:srgbClr val="0010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C61679-4874-4F96-98D9-BA198ADFE3CE}" v="165" dt="2021-11-07T07:25:58.317"/>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1" autoAdjust="0"/>
    <p:restoredTop sz="97470" autoAdjust="0"/>
  </p:normalViewPr>
  <p:slideViewPr>
    <p:cSldViewPr>
      <p:cViewPr varScale="1">
        <p:scale>
          <a:sx n="61" d="100"/>
          <a:sy n="61" d="100"/>
        </p:scale>
        <p:origin x="626" y="38"/>
      </p:cViewPr>
      <p:guideLst>
        <p:guide orient="horz" pos="2160"/>
        <p:guide pos="3840"/>
      </p:guideLst>
    </p:cSldViewPr>
  </p:slideViewPr>
  <p:notesTextViewPr>
    <p:cViewPr>
      <p:scale>
        <a:sx n="100" d="100"/>
        <a:sy n="100" d="100"/>
      </p:scale>
      <p:origin x="0" y="0"/>
    </p:cViewPr>
  </p:notesTextViewPr>
  <p:sorterViewPr>
    <p:cViewPr>
      <p:scale>
        <a:sx n="66" d="100"/>
        <a:sy n="66" d="100"/>
      </p:scale>
      <p:origin x="0" y="540"/>
    </p:cViewPr>
  </p:sorterViewPr>
  <p:notesViewPr>
    <p:cSldViewPr>
      <p:cViewPr varScale="1">
        <p:scale>
          <a:sx n="64" d="100"/>
          <a:sy n="64" d="100"/>
        </p:scale>
        <p:origin x="-2958" y="-120"/>
      </p:cViewPr>
      <p:guideLst>
        <p:guide orient="horz" pos="3130"/>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hei Saito" userId="71dd0d76-af3b-4b2b-b3e1-cf0387d2e76c" providerId="ADAL" clId="{43A7B5B6-C91C-46F2-B3BE-2D6EA015E14D}"/>
    <pc:docChg chg="undo redo custSel addSld delSld modSld sldOrd addSection modSection">
      <pc:chgData name="Kohei Saito" userId="71dd0d76-af3b-4b2b-b3e1-cf0387d2e76c" providerId="ADAL" clId="{43A7B5B6-C91C-46F2-B3BE-2D6EA015E14D}" dt="2021-10-21T00:49:04.435" v="7198" actId="17846"/>
      <pc:docMkLst>
        <pc:docMk/>
      </pc:docMkLst>
      <pc:sldChg chg="del">
        <pc:chgData name="Kohei Saito" userId="71dd0d76-af3b-4b2b-b3e1-cf0387d2e76c" providerId="ADAL" clId="{43A7B5B6-C91C-46F2-B3BE-2D6EA015E14D}" dt="2021-10-11T02:12:38.385" v="9" actId="2696"/>
        <pc:sldMkLst>
          <pc:docMk/>
          <pc:sldMk cId="2137977203" sldId="258"/>
        </pc:sldMkLst>
      </pc:sldChg>
      <pc:sldChg chg="del">
        <pc:chgData name="Kohei Saito" userId="71dd0d76-af3b-4b2b-b3e1-cf0387d2e76c" providerId="ADAL" clId="{43A7B5B6-C91C-46F2-B3BE-2D6EA015E14D}" dt="2021-10-11T02:12:38.385" v="9" actId="2696"/>
        <pc:sldMkLst>
          <pc:docMk/>
          <pc:sldMk cId="500529550" sldId="260"/>
        </pc:sldMkLst>
      </pc:sldChg>
      <pc:sldChg chg="del">
        <pc:chgData name="Kohei Saito" userId="71dd0d76-af3b-4b2b-b3e1-cf0387d2e76c" providerId="ADAL" clId="{43A7B5B6-C91C-46F2-B3BE-2D6EA015E14D}" dt="2021-10-11T02:12:38.385" v="9" actId="2696"/>
        <pc:sldMkLst>
          <pc:docMk/>
          <pc:sldMk cId="2745396060" sldId="261"/>
        </pc:sldMkLst>
      </pc:sldChg>
      <pc:sldChg chg="del">
        <pc:chgData name="Kohei Saito" userId="71dd0d76-af3b-4b2b-b3e1-cf0387d2e76c" providerId="ADAL" clId="{43A7B5B6-C91C-46F2-B3BE-2D6EA015E14D}" dt="2021-10-11T02:12:38.385" v="9" actId="2696"/>
        <pc:sldMkLst>
          <pc:docMk/>
          <pc:sldMk cId="3688834081" sldId="262"/>
        </pc:sldMkLst>
      </pc:sldChg>
      <pc:sldChg chg="del">
        <pc:chgData name="Kohei Saito" userId="71dd0d76-af3b-4b2b-b3e1-cf0387d2e76c" providerId="ADAL" clId="{43A7B5B6-C91C-46F2-B3BE-2D6EA015E14D}" dt="2021-10-11T02:12:38.385" v="9" actId="2696"/>
        <pc:sldMkLst>
          <pc:docMk/>
          <pc:sldMk cId="3978789118" sldId="263"/>
        </pc:sldMkLst>
      </pc:sldChg>
      <pc:sldChg chg="del">
        <pc:chgData name="Kohei Saito" userId="71dd0d76-af3b-4b2b-b3e1-cf0387d2e76c" providerId="ADAL" clId="{43A7B5B6-C91C-46F2-B3BE-2D6EA015E14D}" dt="2021-10-11T02:12:38.385" v="9" actId="2696"/>
        <pc:sldMkLst>
          <pc:docMk/>
          <pc:sldMk cId="3848036924" sldId="264"/>
        </pc:sldMkLst>
      </pc:sldChg>
      <pc:sldChg chg="del">
        <pc:chgData name="Kohei Saito" userId="71dd0d76-af3b-4b2b-b3e1-cf0387d2e76c" providerId="ADAL" clId="{43A7B5B6-C91C-46F2-B3BE-2D6EA015E14D}" dt="2021-10-11T02:12:38.385" v="9" actId="2696"/>
        <pc:sldMkLst>
          <pc:docMk/>
          <pc:sldMk cId="162562539" sldId="265"/>
        </pc:sldMkLst>
      </pc:sldChg>
      <pc:sldChg chg="del">
        <pc:chgData name="Kohei Saito" userId="71dd0d76-af3b-4b2b-b3e1-cf0387d2e76c" providerId="ADAL" clId="{43A7B5B6-C91C-46F2-B3BE-2D6EA015E14D}" dt="2021-10-11T02:12:38.385" v="9" actId="2696"/>
        <pc:sldMkLst>
          <pc:docMk/>
          <pc:sldMk cId="3074420720" sldId="266"/>
        </pc:sldMkLst>
      </pc:sldChg>
      <pc:sldChg chg="modSp mod">
        <pc:chgData name="Kohei Saito" userId="71dd0d76-af3b-4b2b-b3e1-cf0387d2e76c" providerId="ADAL" clId="{43A7B5B6-C91C-46F2-B3BE-2D6EA015E14D}" dt="2021-10-11T04:40:36.793" v="2629" actId="20577"/>
        <pc:sldMkLst>
          <pc:docMk/>
          <pc:sldMk cId="377119992" sldId="428"/>
        </pc:sldMkLst>
        <pc:spChg chg="mod">
          <ac:chgData name="Kohei Saito" userId="71dd0d76-af3b-4b2b-b3e1-cf0387d2e76c" providerId="ADAL" clId="{43A7B5B6-C91C-46F2-B3BE-2D6EA015E14D}" dt="2021-10-11T04:40:36.793" v="2629" actId="20577"/>
          <ac:spMkLst>
            <pc:docMk/>
            <pc:sldMk cId="377119992" sldId="428"/>
            <ac:spMk id="7" creationId="{C3214F0C-66B9-4A25-8C2D-5EE6992B640A}"/>
          </ac:spMkLst>
        </pc:spChg>
      </pc:sldChg>
      <pc:sldChg chg="add del">
        <pc:chgData name="Kohei Saito" userId="71dd0d76-af3b-4b2b-b3e1-cf0387d2e76c" providerId="ADAL" clId="{43A7B5B6-C91C-46F2-B3BE-2D6EA015E14D}" dt="2021-10-11T04:41:49.558" v="2630" actId="22"/>
        <pc:sldMkLst>
          <pc:docMk/>
          <pc:sldMk cId="2164439497" sldId="430"/>
        </pc:sldMkLst>
      </pc:sldChg>
      <pc:sldChg chg="add del">
        <pc:chgData name="Kohei Saito" userId="71dd0d76-af3b-4b2b-b3e1-cf0387d2e76c" providerId="ADAL" clId="{43A7B5B6-C91C-46F2-B3BE-2D6EA015E14D}" dt="2021-10-11T04:41:49.558" v="2630" actId="22"/>
        <pc:sldMkLst>
          <pc:docMk/>
          <pc:sldMk cId="713252911" sldId="431"/>
        </pc:sldMkLst>
      </pc:sldChg>
      <pc:sldChg chg="add del">
        <pc:chgData name="Kohei Saito" userId="71dd0d76-af3b-4b2b-b3e1-cf0387d2e76c" providerId="ADAL" clId="{43A7B5B6-C91C-46F2-B3BE-2D6EA015E14D}" dt="2021-10-11T04:41:49.558" v="2630" actId="22"/>
        <pc:sldMkLst>
          <pc:docMk/>
          <pc:sldMk cId="1111643568" sldId="434"/>
        </pc:sldMkLst>
      </pc:sldChg>
      <pc:sldChg chg="add del">
        <pc:chgData name="Kohei Saito" userId="71dd0d76-af3b-4b2b-b3e1-cf0387d2e76c" providerId="ADAL" clId="{43A7B5B6-C91C-46F2-B3BE-2D6EA015E14D}" dt="2021-10-11T04:41:49.558" v="2630" actId="22"/>
        <pc:sldMkLst>
          <pc:docMk/>
          <pc:sldMk cId="2747873707" sldId="435"/>
        </pc:sldMkLst>
      </pc:sldChg>
      <pc:sldChg chg="add del">
        <pc:chgData name="Kohei Saito" userId="71dd0d76-af3b-4b2b-b3e1-cf0387d2e76c" providerId="ADAL" clId="{43A7B5B6-C91C-46F2-B3BE-2D6EA015E14D}" dt="2021-10-11T04:41:49.558" v="2630" actId="22"/>
        <pc:sldMkLst>
          <pc:docMk/>
          <pc:sldMk cId="2772349837" sldId="437"/>
        </pc:sldMkLst>
      </pc:sldChg>
      <pc:sldChg chg="add del">
        <pc:chgData name="Kohei Saito" userId="71dd0d76-af3b-4b2b-b3e1-cf0387d2e76c" providerId="ADAL" clId="{43A7B5B6-C91C-46F2-B3BE-2D6EA015E14D}" dt="2021-10-11T04:41:49.558" v="2630" actId="22"/>
        <pc:sldMkLst>
          <pc:docMk/>
          <pc:sldMk cId="1907620043" sldId="438"/>
        </pc:sldMkLst>
      </pc:sldChg>
      <pc:sldChg chg="add del">
        <pc:chgData name="Kohei Saito" userId="71dd0d76-af3b-4b2b-b3e1-cf0387d2e76c" providerId="ADAL" clId="{43A7B5B6-C91C-46F2-B3BE-2D6EA015E14D}" dt="2021-10-11T04:41:49.558" v="2630" actId="22"/>
        <pc:sldMkLst>
          <pc:docMk/>
          <pc:sldMk cId="855197804" sldId="446"/>
        </pc:sldMkLst>
      </pc:sldChg>
      <pc:sldChg chg="add del">
        <pc:chgData name="Kohei Saito" userId="71dd0d76-af3b-4b2b-b3e1-cf0387d2e76c" providerId="ADAL" clId="{43A7B5B6-C91C-46F2-B3BE-2D6EA015E14D}" dt="2021-10-11T04:41:49.558" v="2630" actId="22"/>
        <pc:sldMkLst>
          <pc:docMk/>
          <pc:sldMk cId="3701934115" sldId="448"/>
        </pc:sldMkLst>
      </pc:sldChg>
      <pc:sldChg chg="add del">
        <pc:chgData name="Kohei Saito" userId="71dd0d76-af3b-4b2b-b3e1-cf0387d2e76c" providerId="ADAL" clId="{43A7B5B6-C91C-46F2-B3BE-2D6EA015E14D}" dt="2021-10-11T04:41:49.558" v="2630" actId="22"/>
        <pc:sldMkLst>
          <pc:docMk/>
          <pc:sldMk cId="1698512997" sldId="449"/>
        </pc:sldMkLst>
      </pc:sldChg>
      <pc:sldChg chg="add del">
        <pc:chgData name="Kohei Saito" userId="71dd0d76-af3b-4b2b-b3e1-cf0387d2e76c" providerId="ADAL" clId="{43A7B5B6-C91C-46F2-B3BE-2D6EA015E14D}" dt="2021-10-11T04:41:49.558" v="2630" actId="22"/>
        <pc:sldMkLst>
          <pc:docMk/>
          <pc:sldMk cId="3638990105" sldId="450"/>
        </pc:sldMkLst>
      </pc:sldChg>
      <pc:sldChg chg="add del">
        <pc:chgData name="Kohei Saito" userId="71dd0d76-af3b-4b2b-b3e1-cf0387d2e76c" providerId="ADAL" clId="{43A7B5B6-C91C-46F2-B3BE-2D6EA015E14D}" dt="2021-10-11T04:41:49.558" v="2630" actId="22"/>
        <pc:sldMkLst>
          <pc:docMk/>
          <pc:sldMk cId="3939490119" sldId="451"/>
        </pc:sldMkLst>
      </pc:sldChg>
      <pc:sldChg chg="add del">
        <pc:chgData name="Kohei Saito" userId="71dd0d76-af3b-4b2b-b3e1-cf0387d2e76c" providerId="ADAL" clId="{43A7B5B6-C91C-46F2-B3BE-2D6EA015E14D}" dt="2021-10-11T04:41:49.558" v="2630" actId="22"/>
        <pc:sldMkLst>
          <pc:docMk/>
          <pc:sldMk cId="1897549163" sldId="452"/>
        </pc:sldMkLst>
      </pc:sldChg>
      <pc:sldChg chg="add del">
        <pc:chgData name="Kohei Saito" userId="71dd0d76-af3b-4b2b-b3e1-cf0387d2e76c" providerId="ADAL" clId="{43A7B5B6-C91C-46F2-B3BE-2D6EA015E14D}" dt="2021-10-11T04:41:49.558" v="2630" actId="22"/>
        <pc:sldMkLst>
          <pc:docMk/>
          <pc:sldMk cId="2418616043" sldId="453"/>
        </pc:sldMkLst>
      </pc:sldChg>
      <pc:sldChg chg="add del">
        <pc:chgData name="Kohei Saito" userId="71dd0d76-af3b-4b2b-b3e1-cf0387d2e76c" providerId="ADAL" clId="{43A7B5B6-C91C-46F2-B3BE-2D6EA015E14D}" dt="2021-10-11T04:41:49.558" v="2630" actId="22"/>
        <pc:sldMkLst>
          <pc:docMk/>
          <pc:sldMk cId="1691147869" sldId="455"/>
        </pc:sldMkLst>
      </pc:sldChg>
      <pc:sldChg chg="add del">
        <pc:chgData name="Kohei Saito" userId="71dd0d76-af3b-4b2b-b3e1-cf0387d2e76c" providerId="ADAL" clId="{43A7B5B6-C91C-46F2-B3BE-2D6EA015E14D}" dt="2021-10-11T04:41:49.558" v="2630" actId="22"/>
        <pc:sldMkLst>
          <pc:docMk/>
          <pc:sldMk cId="2288329806" sldId="456"/>
        </pc:sldMkLst>
      </pc:sldChg>
      <pc:sldChg chg="add del">
        <pc:chgData name="Kohei Saito" userId="71dd0d76-af3b-4b2b-b3e1-cf0387d2e76c" providerId="ADAL" clId="{43A7B5B6-C91C-46F2-B3BE-2D6EA015E14D}" dt="2021-10-11T04:41:49.558" v="2630" actId="22"/>
        <pc:sldMkLst>
          <pc:docMk/>
          <pc:sldMk cId="2747325950" sldId="457"/>
        </pc:sldMkLst>
      </pc:sldChg>
      <pc:sldChg chg="add del">
        <pc:chgData name="Kohei Saito" userId="71dd0d76-af3b-4b2b-b3e1-cf0387d2e76c" providerId="ADAL" clId="{43A7B5B6-C91C-46F2-B3BE-2D6EA015E14D}" dt="2021-10-11T04:41:49.558" v="2630" actId="22"/>
        <pc:sldMkLst>
          <pc:docMk/>
          <pc:sldMk cId="4200956927" sldId="459"/>
        </pc:sldMkLst>
      </pc:sldChg>
      <pc:sldChg chg="add del">
        <pc:chgData name="Kohei Saito" userId="71dd0d76-af3b-4b2b-b3e1-cf0387d2e76c" providerId="ADAL" clId="{43A7B5B6-C91C-46F2-B3BE-2D6EA015E14D}" dt="2021-10-11T04:41:49.558" v="2630" actId="22"/>
        <pc:sldMkLst>
          <pc:docMk/>
          <pc:sldMk cId="1100439848" sldId="460"/>
        </pc:sldMkLst>
      </pc:sldChg>
      <pc:sldChg chg="add del">
        <pc:chgData name="Kohei Saito" userId="71dd0d76-af3b-4b2b-b3e1-cf0387d2e76c" providerId="ADAL" clId="{43A7B5B6-C91C-46F2-B3BE-2D6EA015E14D}" dt="2021-10-11T04:41:49.558" v="2630" actId="22"/>
        <pc:sldMkLst>
          <pc:docMk/>
          <pc:sldMk cId="3252441893" sldId="461"/>
        </pc:sldMkLst>
      </pc:sldChg>
      <pc:sldChg chg="add del">
        <pc:chgData name="Kohei Saito" userId="71dd0d76-af3b-4b2b-b3e1-cf0387d2e76c" providerId="ADAL" clId="{43A7B5B6-C91C-46F2-B3BE-2D6EA015E14D}" dt="2021-10-11T04:41:49.558" v="2630" actId="22"/>
        <pc:sldMkLst>
          <pc:docMk/>
          <pc:sldMk cId="2839328898" sldId="462"/>
        </pc:sldMkLst>
      </pc:sldChg>
      <pc:sldChg chg="add del">
        <pc:chgData name="Kohei Saito" userId="71dd0d76-af3b-4b2b-b3e1-cf0387d2e76c" providerId="ADAL" clId="{43A7B5B6-C91C-46F2-B3BE-2D6EA015E14D}" dt="2021-10-11T04:41:49.558" v="2630" actId="22"/>
        <pc:sldMkLst>
          <pc:docMk/>
          <pc:sldMk cId="1783647082" sldId="464"/>
        </pc:sldMkLst>
      </pc:sldChg>
      <pc:sldChg chg="modSp add del mod">
        <pc:chgData name="Kohei Saito" userId="71dd0d76-af3b-4b2b-b3e1-cf0387d2e76c" providerId="ADAL" clId="{43A7B5B6-C91C-46F2-B3BE-2D6EA015E14D}" dt="2021-10-11T04:41:59.838" v="2644" actId="20577"/>
        <pc:sldMkLst>
          <pc:docMk/>
          <pc:sldMk cId="1874453681" sldId="465"/>
        </pc:sldMkLst>
        <pc:spChg chg="mod">
          <ac:chgData name="Kohei Saito" userId="71dd0d76-af3b-4b2b-b3e1-cf0387d2e76c" providerId="ADAL" clId="{43A7B5B6-C91C-46F2-B3BE-2D6EA015E14D}" dt="2021-10-11T04:41:59.838" v="2644" actId="20577"/>
          <ac:spMkLst>
            <pc:docMk/>
            <pc:sldMk cId="1874453681" sldId="465"/>
            <ac:spMk id="4" creationId="{839CA648-F47C-444F-B4F2-1F0B8616C12F}"/>
          </ac:spMkLst>
        </pc:spChg>
      </pc:sldChg>
      <pc:sldChg chg="add del">
        <pc:chgData name="Kohei Saito" userId="71dd0d76-af3b-4b2b-b3e1-cf0387d2e76c" providerId="ADAL" clId="{43A7B5B6-C91C-46F2-B3BE-2D6EA015E14D}" dt="2021-10-11T04:41:49.558" v="2630" actId="22"/>
        <pc:sldMkLst>
          <pc:docMk/>
          <pc:sldMk cId="1216370515" sldId="472"/>
        </pc:sldMkLst>
      </pc:sldChg>
      <pc:sldChg chg="add del">
        <pc:chgData name="Kohei Saito" userId="71dd0d76-af3b-4b2b-b3e1-cf0387d2e76c" providerId="ADAL" clId="{43A7B5B6-C91C-46F2-B3BE-2D6EA015E14D}" dt="2021-10-11T04:42:28.187" v="2651" actId="22"/>
        <pc:sldMkLst>
          <pc:docMk/>
          <pc:sldMk cId="1832423409" sldId="2113"/>
        </pc:sldMkLst>
      </pc:sldChg>
      <pc:sldChg chg="modSp add del mod">
        <pc:chgData name="Kohei Saito" userId="71dd0d76-af3b-4b2b-b3e1-cf0387d2e76c" providerId="ADAL" clId="{43A7B5B6-C91C-46F2-B3BE-2D6EA015E14D}" dt="2021-10-11T04:42:28.187" v="2651" actId="22"/>
        <pc:sldMkLst>
          <pc:docMk/>
          <pc:sldMk cId="3760943325" sldId="8631"/>
        </pc:sldMkLst>
        <pc:spChg chg="mod">
          <ac:chgData name="Kohei Saito" userId="71dd0d76-af3b-4b2b-b3e1-cf0387d2e76c" providerId="ADAL" clId="{43A7B5B6-C91C-46F2-B3BE-2D6EA015E14D}" dt="2021-10-11T04:42:28.187" v="2651" actId="22"/>
          <ac:spMkLst>
            <pc:docMk/>
            <pc:sldMk cId="3760943325" sldId="8631"/>
            <ac:spMk id="26" creationId="{00000000-0000-0000-0000-000000000000}"/>
          </ac:spMkLst>
        </pc:spChg>
      </pc:sldChg>
      <pc:sldChg chg="add del">
        <pc:chgData name="Kohei Saito" userId="71dd0d76-af3b-4b2b-b3e1-cf0387d2e76c" providerId="ADAL" clId="{43A7B5B6-C91C-46F2-B3BE-2D6EA015E14D}" dt="2021-10-11T04:42:28.187" v="2651" actId="22"/>
        <pc:sldMkLst>
          <pc:docMk/>
          <pc:sldMk cId="760176343" sldId="8686"/>
        </pc:sldMkLst>
      </pc:sldChg>
      <pc:sldChg chg="add del">
        <pc:chgData name="Kohei Saito" userId="71dd0d76-af3b-4b2b-b3e1-cf0387d2e76c" providerId="ADAL" clId="{43A7B5B6-C91C-46F2-B3BE-2D6EA015E14D}" dt="2021-10-11T04:42:28.187" v="2651" actId="22"/>
        <pc:sldMkLst>
          <pc:docMk/>
          <pc:sldMk cId="4100156966" sldId="8687"/>
        </pc:sldMkLst>
      </pc:sldChg>
      <pc:sldChg chg="add del">
        <pc:chgData name="Kohei Saito" userId="71dd0d76-af3b-4b2b-b3e1-cf0387d2e76c" providerId="ADAL" clId="{43A7B5B6-C91C-46F2-B3BE-2D6EA015E14D}" dt="2021-10-11T04:42:28.187" v="2651" actId="22"/>
        <pc:sldMkLst>
          <pc:docMk/>
          <pc:sldMk cId="3215300988" sldId="8688"/>
        </pc:sldMkLst>
      </pc:sldChg>
      <pc:sldChg chg="add del">
        <pc:chgData name="Kohei Saito" userId="71dd0d76-af3b-4b2b-b3e1-cf0387d2e76c" providerId="ADAL" clId="{43A7B5B6-C91C-46F2-B3BE-2D6EA015E14D}" dt="2021-10-11T04:42:28.187" v="2651" actId="22"/>
        <pc:sldMkLst>
          <pc:docMk/>
          <pc:sldMk cId="2705867176" sldId="8700"/>
        </pc:sldMkLst>
      </pc:sldChg>
      <pc:sldChg chg="modSp add del mod">
        <pc:chgData name="Kohei Saito" userId="71dd0d76-af3b-4b2b-b3e1-cf0387d2e76c" providerId="ADAL" clId="{43A7B5B6-C91C-46F2-B3BE-2D6EA015E14D}" dt="2021-10-11T04:42:28.187" v="2651" actId="22"/>
        <pc:sldMkLst>
          <pc:docMk/>
          <pc:sldMk cId="997352683" sldId="8707"/>
        </pc:sldMkLst>
        <pc:spChg chg="mod">
          <ac:chgData name="Kohei Saito" userId="71dd0d76-af3b-4b2b-b3e1-cf0387d2e76c" providerId="ADAL" clId="{43A7B5B6-C91C-46F2-B3BE-2D6EA015E14D}" dt="2021-10-11T04:42:28.187" v="2651" actId="22"/>
          <ac:spMkLst>
            <pc:docMk/>
            <pc:sldMk cId="997352683" sldId="8707"/>
            <ac:spMk id="6" creationId="{FE3F2E67-B887-4992-8AD8-3B931387315B}"/>
          </ac:spMkLst>
        </pc:spChg>
      </pc:sldChg>
      <pc:sldChg chg="add del">
        <pc:chgData name="Kohei Saito" userId="71dd0d76-af3b-4b2b-b3e1-cf0387d2e76c" providerId="ADAL" clId="{43A7B5B6-C91C-46F2-B3BE-2D6EA015E14D}" dt="2021-10-11T04:42:28.187" v="2651" actId="22"/>
        <pc:sldMkLst>
          <pc:docMk/>
          <pc:sldMk cId="4230435940" sldId="8714"/>
        </pc:sldMkLst>
      </pc:sldChg>
      <pc:sldChg chg="modSp add del mod">
        <pc:chgData name="Kohei Saito" userId="71dd0d76-af3b-4b2b-b3e1-cf0387d2e76c" providerId="ADAL" clId="{43A7B5B6-C91C-46F2-B3BE-2D6EA015E14D}" dt="2021-10-11T04:42:28.187" v="2651" actId="22"/>
        <pc:sldMkLst>
          <pc:docMk/>
          <pc:sldMk cId="3954895632" sldId="8723"/>
        </pc:sldMkLst>
        <pc:spChg chg="mod">
          <ac:chgData name="Kohei Saito" userId="71dd0d76-af3b-4b2b-b3e1-cf0387d2e76c" providerId="ADAL" clId="{43A7B5B6-C91C-46F2-B3BE-2D6EA015E14D}" dt="2021-10-11T04:42:28.187" v="2651" actId="22"/>
          <ac:spMkLst>
            <pc:docMk/>
            <pc:sldMk cId="3954895632" sldId="8723"/>
            <ac:spMk id="41" creationId="{8BAE696A-B691-4999-B995-835E36CD4BF3}"/>
          </ac:spMkLst>
        </pc:spChg>
      </pc:sldChg>
      <pc:sldChg chg="add del">
        <pc:chgData name="Kohei Saito" userId="71dd0d76-af3b-4b2b-b3e1-cf0387d2e76c" providerId="ADAL" clId="{43A7B5B6-C91C-46F2-B3BE-2D6EA015E14D}" dt="2021-10-11T04:42:28.187" v="2651" actId="22"/>
        <pc:sldMkLst>
          <pc:docMk/>
          <pc:sldMk cId="371587192" sldId="8730"/>
        </pc:sldMkLst>
      </pc:sldChg>
      <pc:sldChg chg="add del">
        <pc:chgData name="Kohei Saito" userId="71dd0d76-af3b-4b2b-b3e1-cf0387d2e76c" providerId="ADAL" clId="{43A7B5B6-C91C-46F2-B3BE-2D6EA015E14D}" dt="2021-10-11T04:42:28.187" v="2651" actId="22"/>
        <pc:sldMkLst>
          <pc:docMk/>
          <pc:sldMk cId="441878456" sldId="10510"/>
        </pc:sldMkLst>
      </pc:sldChg>
      <pc:sldChg chg="add del">
        <pc:chgData name="Kohei Saito" userId="71dd0d76-af3b-4b2b-b3e1-cf0387d2e76c" providerId="ADAL" clId="{43A7B5B6-C91C-46F2-B3BE-2D6EA015E14D}" dt="2021-10-11T04:42:28.187" v="2651" actId="22"/>
        <pc:sldMkLst>
          <pc:docMk/>
          <pc:sldMk cId="23124075" sldId="10523"/>
        </pc:sldMkLst>
      </pc:sldChg>
      <pc:sldChg chg="add del">
        <pc:chgData name="Kohei Saito" userId="71dd0d76-af3b-4b2b-b3e1-cf0387d2e76c" providerId="ADAL" clId="{43A7B5B6-C91C-46F2-B3BE-2D6EA015E14D}" dt="2021-10-11T04:42:28.187" v="2651" actId="22"/>
        <pc:sldMkLst>
          <pc:docMk/>
          <pc:sldMk cId="185614162" sldId="10529"/>
        </pc:sldMkLst>
      </pc:sldChg>
      <pc:sldChg chg="add del">
        <pc:chgData name="Kohei Saito" userId="71dd0d76-af3b-4b2b-b3e1-cf0387d2e76c" providerId="ADAL" clId="{43A7B5B6-C91C-46F2-B3BE-2D6EA015E14D}" dt="2021-10-11T04:42:28.187" v="2651" actId="22"/>
        <pc:sldMkLst>
          <pc:docMk/>
          <pc:sldMk cId="180997010" sldId="10579"/>
        </pc:sldMkLst>
      </pc:sldChg>
      <pc:sldChg chg="add del">
        <pc:chgData name="Kohei Saito" userId="71dd0d76-af3b-4b2b-b3e1-cf0387d2e76c" providerId="ADAL" clId="{43A7B5B6-C91C-46F2-B3BE-2D6EA015E14D}" dt="2021-10-11T04:42:28.187" v="2651" actId="22"/>
        <pc:sldMkLst>
          <pc:docMk/>
          <pc:sldMk cId="3597540547" sldId="10642"/>
        </pc:sldMkLst>
      </pc:sldChg>
      <pc:sldChg chg="add del">
        <pc:chgData name="Kohei Saito" userId="71dd0d76-af3b-4b2b-b3e1-cf0387d2e76c" providerId="ADAL" clId="{43A7B5B6-C91C-46F2-B3BE-2D6EA015E14D}" dt="2021-10-11T04:42:28.187" v="2651" actId="22"/>
        <pc:sldMkLst>
          <pc:docMk/>
          <pc:sldMk cId="2583272344" sldId="2076137645"/>
        </pc:sldMkLst>
      </pc:sldChg>
      <pc:sldChg chg="add del">
        <pc:chgData name="Kohei Saito" userId="71dd0d76-af3b-4b2b-b3e1-cf0387d2e76c" providerId="ADAL" clId="{43A7B5B6-C91C-46F2-B3BE-2D6EA015E14D}" dt="2021-10-11T04:42:28.187" v="2651" actId="22"/>
        <pc:sldMkLst>
          <pc:docMk/>
          <pc:sldMk cId="789871023" sldId="2076137648"/>
        </pc:sldMkLst>
      </pc:sldChg>
      <pc:sldChg chg="add del">
        <pc:chgData name="Kohei Saito" userId="71dd0d76-af3b-4b2b-b3e1-cf0387d2e76c" providerId="ADAL" clId="{43A7B5B6-C91C-46F2-B3BE-2D6EA015E14D}" dt="2021-10-11T04:42:28.187" v="2651" actId="22"/>
        <pc:sldMkLst>
          <pc:docMk/>
          <pc:sldMk cId="2355002032" sldId="2076137695"/>
        </pc:sldMkLst>
      </pc:sldChg>
      <pc:sldChg chg="modSp del mod">
        <pc:chgData name="Kohei Saito" userId="71dd0d76-af3b-4b2b-b3e1-cf0387d2e76c" providerId="ADAL" clId="{43A7B5B6-C91C-46F2-B3BE-2D6EA015E14D}" dt="2021-10-11T04:35:10.021" v="2357" actId="2696"/>
        <pc:sldMkLst>
          <pc:docMk/>
          <pc:sldMk cId="201588524" sldId="2076138816"/>
        </pc:sldMkLst>
        <pc:spChg chg="mod">
          <ac:chgData name="Kohei Saito" userId="71dd0d76-af3b-4b2b-b3e1-cf0387d2e76c" providerId="ADAL" clId="{43A7B5B6-C91C-46F2-B3BE-2D6EA015E14D}" dt="2021-10-11T02:26:32.529" v="319" actId="20577"/>
          <ac:spMkLst>
            <pc:docMk/>
            <pc:sldMk cId="201588524" sldId="2076138816"/>
            <ac:spMk id="4" creationId="{3E2B984A-6417-45BC-BDA4-24436F947287}"/>
          </ac:spMkLst>
        </pc:spChg>
      </pc:sldChg>
      <pc:sldChg chg="del">
        <pc:chgData name="Kohei Saito" userId="71dd0d76-af3b-4b2b-b3e1-cf0387d2e76c" providerId="ADAL" clId="{43A7B5B6-C91C-46F2-B3BE-2D6EA015E14D}" dt="2021-10-11T02:12:42.669" v="11" actId="2696"/>
        <pc:sldMkLst>
          <pc:docMk/>
          <pc:sldMk cId="3386814782" sldId="2076138817"/>
        </pc:sldMkLst>
      </pc:sldChg>
      <pc:sldChg chg="del">
        <pc:chgData name="Kohei Saito" userId="71dd0d76-af3b-4b2b-b3e1-cf0387d2e76c" providerId="ADAL" clId="{43A7B5B6-C91C-46F2-B3BE-2D6EA015E14D}" dt="2021-10-11T02:12:38.385" v="9" actId="2696"/>
        <pc:sldMkLst>
          <pc:docMk/>
          <pc:sldMk cId="445033181" sldId="2076138818"/>
        </pc:sldMkLst>
      </pc:sldChg>
      <pc:sldChg chg="modSp new del mod">
        <pc:chgData name="Kohei Saito" userId="71dd0d76-af3b-4b2b-b3e1-cf0387d2e76c" providerId="ADAL" clId="{43A7B5B6-C91C-46F2-B3BE-2D6EA015E14D}" dt="2021-10-11T04:35:10.267" v="2358" actId="2696"/>
        <pc:sldMkLst>
          <pc:docMk/>
          <pc:sldMk cId="2946156593" sldId="2076138818"/>
        </pc:sldMkLst>
        <pc:spChg chg="mod">
          <ac:chgData name="Kohei Saito" userId="71dd0d76-af3b-4b2b-b3e1-cf0387d2e76c" providerId="ADAL" clId="{43A7B5B6-C91C-46F2-B3BE-2D6EA015E14D}" dt="2021-10-11T02:18:16.606" v="68" actId="20577"/>
          <ac:spMkLst>
            <pc:docMk/>
            <pc:sldMk cId="2946156593" sldId="2076138818"/>
            <ac:spMk id="2" creationId="{8A26E556-3E8F-495F-8C4B-6824253BF898}"/>
          </ac:spMkLst>
        </pc:spChg>
      </pc:sldChg>
      <pc:sldChg chg="modSp new del mod">
        <pc:chgData name="Kohei Saito" userId="71dd0d76-af3b-4b2b-b3e1-cf0387d2e76c" providerId="ADAL" clId="{43A7B5B6-C91C-46F2-B3BE-2D6EA015E14D}" dt="2021-10-11T04:35:10.451" v="2359" actId="2696"/>
        <pc:sldMkLst>
          <pc:docMk/>
          <pc:sldMk cId="2678772629" sldId="2076138819"/>
        </pc:sldMkLst>
        <pc:spChg chg="mod">
          <ac:chgData name="Kohei Saito" userId="71dd0d76-af3b-4b2b-b3e1-cf0387d2e76c" providerId="ADAL" clId="{43A7B5B6-C91C-46F2-B3BE-2D6EA015E14D}" dt="2021-10-11T02:18:29.270" v="86" actId="20577"/>
          <ac:spMkLst>
            <pc:docMk/>
            <pc:sldMk cId="2678772629" sldId="2076138819"/>
            <ac:spMk id="2" creationId="{21A7F4FE-1036-4032-BC14-89EC03E9F034}"/>
          </ac:spMkLst>
        </pc:spChg>
      </pc:sldChg>
      <pc:sldChg chg="modSp new del mod">
        <pc:chgData name="Kohei Saito" userId="71dd0d76-af3b-4b2b-b3e1-cf0387d2e76c" providerId="ADAL" clId="{43A7B5B6-C91C-46F2-B3BE-2D6EA015E14D}" dt="2021-10-11T04:35:10.793" v="2360" actId="2696"/>
        <pc:sldMkLst>
          <pc:docMk/>
          <pc:sldMk cId="3368821452" sldId="2076138820"/>
        </pc:sldMkLst>
        <pc:spChg chg="mod">
          <ac:chgData name="Kohei Saito" userId="71dd0d76-af3b-4b2b-b3e1-cf0387d2e76c" providerId="ADAL" clId="{43A7B5B6-C91C-46F2-B3BE-2D6EA015E14D}" dt="2021-10-11T02:19:29.928" v="119" actId="20577"/>
          <ac:spMkLst>
            <pc:docMk/>
            <pc:sldMk cId="3368821452" sldId="2076138820"/>
            <ac:spMk id="2" creationId="{1EC29AA6-9455-4976-89E0-A314068B4B32}"/>
          </ac:spMkLst>
        </pc:spChg>
      </pc:sldChg>
      <pc:sldChg chg="modSp new del mod">
        <pc:chgData name="Kohei Saito" userId="71dd0d76-af3b-4b2b-b3e1-cf0387d2e76c" providerId="ADAL" clId="{43A7B5B6-C91C-46F2-B3BE-2D6EA015E14D}" dt="2021-10-11T04:35:11.201" v="2361" actId="2696"/>
        <pc:sldMkLst>
          <pc:docMk/>
          <pc:sldMk cId="3759921696" sldId="2076138821"/>
        </pc:sldMkLst>
        <pc:spChg chg="mod">
          <ac:chgData name="Kohei Saito" userId="71dd0d76-af3b-4b2b-b3e1-cf0387d2e76c" providerId="ADAL" clId="{43A7B5B6-C91C-46F2-B3BE-2D6EA015E14D}" dt="2021-10-11T02:21:02.064" v="160" actId="20577"/>
          <ac:spMkLst>
            <pc:docMk/>
            <pc:sldMk cId="3759921696" sldId="2076138821"/>
            <ac:spMk id="2" creationId="{2E1BD585-2540-4F39-BC2B-6BFDDD5ECC75}"/>
          </ac:spMkLst>
        </pc:spChg>
      </pc:sldChg>
      <pc:sldChg chg="del">
        <pc:chgData name="Kohei Saito" userId="71dd0d76-af3b-4b2b-b3e1-cf0387d2e76c" providerId="ADAL" clId="{43A7B5B6-C91C-46F2-B3BE-2D6EA015E14D}" dt="2021-10-11T02:12:31.224" v="1" actId="2696"/>
        <pc:sldMkLst>
          <pc:docMk/>
          <pc:sldMk cId="3922375084" sldId="2076138821"/>
        </pc:sldMkLst>
      </pc:sldChg>
      <pc:sldChg chg="modSp new del mod">
        <pc:chgData name="Kohei Saito" userId="71dd0d76-af3b-4b2b-b3e1-cf0387d2e76c" providerId="ADAL" clId="{43A7B5B6-C91C-46F2-B3BE-2D6EA015E14D}" dt="2021-10-11T04:35:11.635" v="2362" actId="2696"/>
        <pc:sldMkLst>
          <pc:docMk/>
          <pc:sldMk cId="1173148473" sldId="2076138822"/>
        </pc:sldMkLst>
        <pc:spChg chg="mod">
          <ac:chgData name="Kohei Saito" userId="71dd0d76-af3b-4b2b-b3e1-cf0387d2e76c" providerId="ADAL" clId="{43A7B5B6-C91C-46F2-B3BE-2D6EA015E14D}" dt="2021-10-11T02:21:15.032" v="207" actId="20577"/>
          <ac:spMkLst>
            <pc:docMk/>
            <pc:sldMk cId="1173148473" sldId="2076138822"/>
            <ac:spMk id="2" creationId="{CE1B34DE-6CB9-45BF-80FE-EB986BC0C2D3}"/>
          </ac:spMkLst>
        </pc:spChg>
      </pc:sldChg>
      <pc:sldChg chg="modSp new del mod">
        <pc:chgData name="Kohei Saito" userId="71dd0d76-af3b-4b2b-b3e1-cf0387d2e76c" providerId="ADAL" clId="{43A7B5B6-C91C-46F2-B3BE-2D6EA015E14D}" dt="2021-10-11T04:35:12.053" v="2363" actId="2696"/>
        <pc:sldMkLst>
          <pc:docMk/>
          <pc:sldMk cId="477257648" sldId="2076138823"/>
        </pc:sldMkLst>
        <pc:spChg chg="mod">
          <ac:chgData name="Kohei Saito" userId="71dd0d76-af3b-4b2b-b3e1-cf0387d2e76c" providerId="ADAL" clId="{43A7B5B6-C91C-46F2-B3BE-2D6EA015E14D}" dt="2021-10-11T02:21:27.439" v="229" actId="20577"/>
          <ac:spMkLst>
            <pc:docMk/>
            <pc:sldMk cId="477257648" sldId="2076138823"/>
            <ac:spMk id="2" creationId="{679F71EE-7308-4D2A-9B22-7BA1BB9F2A73}"/>
          </ac:spMkLst>
        </pc:spChg>
      </pc:sldChg>
      <pc:sldChg chg="modSp new del mod">
        <pc:chgData name="Kohei Saito" userId="71dd0d76-af3b-4b2b-b3e1-cf0387d2e76c" providerId="ADAL" clId="{43A7B5B6-C91C-46F2-B3BE-2D6EA015E14D}" dt="2021-10-11T04:35:13.072" v="2365" actId="2696"/>
        <pc:sldMkLst>
          <pc:docMk/>
          <pc:sldMk cId="3520515235" sldId="2076138824"/>
        </pc:sldMkLst>
        <pc:spChg chg="mod">
          <ac:chgData name="Kohei Saito" userId="71dd0d76-af3b-4b2b-b3e1-cf0387d2e76c" providerId="ADAL" clId="{43A7B5B6-C91C-46F2-B3BE-2D6EA015E14D}" dt="2021-10-11T02:21:45.805" v="242" actId="20577"/>
          <ac:spMkLst>
            <pc:docMk/>
            <pc:sldMk cId="3520515235" sldId="2076138824"/>
            <ac:spMk id="2" creationId="{6A9FF855-ABA0-41E9-A9FF-B6A437AF5759}"/>
          </ac:spMkLst>
        </pc:spChg>
      </pc:sldChg>
      <pc:sldChg chg="modSp new del mod ord">
        <pc:chgData name="Kohei Saito" userId="71dd0d76-af3b-4b2b-b3e1-cf0387d2e76c" providerId="ADAL" clId="{43A7B5B6-C91C-46F2-B3BE-2D6EA015E14D}" dt="2021-10-11T04:35:12.631" v="2364" actId="2696"/>
        <pc:sldMkLst>
          <pc:docMk/>
          <pc:sldMk cId="4229196870" sldId="2076138825"/>
        </pc:sldMkLst>
        <pc:spChg chg="mod">
          <ac:chgData name="Kohei Saito" userId="71dd0d76-af3b-4b2b-b3e1-cf0387d2e76c" providerId="ADAL" clId="{43A7B5B6-C91C-46F2-B3BE-2D6EA015E14D}" dt="2021-10-11T02:22:12.800" v="299" actId="20577"/>
          <ac:spMkLst>
            <pc:docMk/>
            <pc:sldMk cId="4229196870" sldId="2076138825"/>
            <ac:spMk id="2" creationId="{D89CD133-3283-41D9-A11F-A2AD89E06934}"/>
          </ac:spMkLst>
        </pc:spChg>
      </pc:sldChg>
      <pc:sldChg chg="modSp add del mod">
        <pc:chgData name="Kohei Saito" userId="71dd0d76-af3b-4b2b-b3e1-cf0387d2e76c" providerId="ADAL" clId="{43A7B5B6-C91C-46F2-B3BE-2D6EA015E14D}" dt="2021-10-11T04:35:13.698" v="2366" actId="2696"/>
        <pc:sldMkLst>
          <pc:docMk/>
          <pc:sldMk cId="2372613918" sldId="2076138826"/>
        </pc:sldMkLst>
        <pc:spChg chg="mod">
          <ac:chgData name="Kohei Saito" userId="71dd0d76-af3b-4b2b-b3e1-cf0387d2e76c" providerId="ADAL" clId="{43A7B5B6-C91C-46F2-B3BE-2D6EA015E14D}" dt="2021-10-11T02:26:50.883" v="355" actId="20577"/>
          <ac:spMkLst>
            <pc:docMk/>
            <pc:sldMk cId="2372613918" sldId="2076138826"/>
            <ac:spMk id="4" creationId="{3E2B984A-6417-45BC-BDA4-24436F947287}"/>
          </ac:spMkLst>
        </pc:spChg>
      </pc:sldChg>
      <pc:sldChg chg="addSp modSp add del mod">
        <pc:chgData name="Kohei Saito" userId="71dd0d76-af3b-4b2b-b3e1-cf0387d2e76c" providerId="ADAL" clId="{43A7B5B6-C91C-46F2-B3BE-2D6EA015E14D}" dt="2021-10-11T04:35:14.909" v="2367" actId="2696"/>
        <pc:sldMkLst>
          <pc:docMk/>
          <pc:sldMk cId="2640365293" sldId="2076138827"/>
        </pc:sldMkLst>
        <pc:spChg chg="mod">
          <ac:chgData name="Kohei Saito" userId="71dd0d76-af3b-4b2b-b3e1-cf0387d2e76c" providerId="ADAL" clId="{43A7B5B6-C91C-46F2-B3BE-2D6EA015E14D}" dt="2021-10-11T02:30:06.777" v="422" actId="20577"/>
          <ac:spMkLst>
            <pc:docMk/>
            <pc:sldMk cId="2640365293" sldId="2076138827"/>
            <ac:spMk id="2" creationId="{6A9FF855-ABA0-41E9-A9FF-B6A437AF5759}"/>
          </ac:spMkLst>
        </pc:spChg>
        <pc:spChg chg="add mod">
          <ac:chgData name="Kohei Saito" userId="71dd0d76-af3b-4b2b-b3e1-cf0387d2e76c" providerId="ADAL" clId="{43A7B5B6-C91C-46F2-B3BE-2D6EA015E14D}" dt="2021-10-11T04:06:57.476" v="425" actId="207"/>
          <ac:spMkLst>
            <pc:docMk/>
            <pc:sldMk cId="2640365293" sldId="2076138827"/>
            <ac:spMk id="6" creationId="{F1D62508-B076-45A8-986B-E62207F3F86B}"/>
          </ac:spMkLst>
        </pc:spChg>
      </pc:sldChg>
      <pc:sldChg chg="new del">
        <pc:chgData name="Kohei Saito" userId="71dd0d76-af3b-4b2b-b3e1-cf0387d2e76c" providerId="ADAL" clId="{43A7B5B6-C91C-46F2-B3BE-2D6EA015E14D}" dt="2021-10-11T04:35:16.199" v="2368" actId="2696"/>
        <pc:sldMkLst>
          <pc:docMk/>
          <pc:sldMk cId="4220733890" sldId="2076138828"/>
        </pc:sldMkLst>
      </pc:sldChg>
      <pc:sldChg chg="addSp delSp modSp add del mod">
        <pc:chgData name="Kohei Saito" userId="71dd0d76-af3b-4b2b-b3e1-cf0387d2e76c" providerId="ADAL" clId="{43A7B5B6-C91C-46F2-B3BE-2D6EA015E14D}" dt="2021-10-12T05:40:14.404" v="4343" actId="2696"/>
        <pc:sldMkLst>
          <pc:docMk/>
          <pc:sldMk cId="2742936484" sldId="2076138829"/>
        </pc:sldMkLst>
        <pc:spChg chg="mod">
          <ac:chgData name="Kohei Saito" userId="71dd0d76-af3b-4b2b-b3e1-cf0387d2e76c" providerId="ADAL" clId="{43A7B5B6-C91C-46F2-B3BE-2D6EA015E14D}" dt="2021-10-11T04:15:02.290" v="521" actId="20577"/>
          <ac:spMkLst>
            <pc:docMk/>
            <pc:sldMk cId="2742936484" sldId="2076138829"/>
            <ac:spMk id="2" creationId="{8A26E556-3E8F-495F-8C4B-6824253BF898}"/>
          </ac:spMkLst>
        </pc:spChg>
        <pc:spChg chg="mod">
          <ac:chgData name="Kohei Saito" userId="71dd0d76-af3b-4b2b-b3e1-cf0387d2e76c" providerId="ADAL" clId="{43A7B5B6-C91C-46F2-B3BE-2D6EA015E14D}" dt="2021-10-11T04:45:58.333" v="2801"/>
          <ac:spMkLst>
            <pc:docMk/>
            <pc:sldMk cId="2742936484" sldId="2076138829"/>
            <ac:spMk id="3" creationId="{09674576-6D02-40FF-8B14-F087CD38A710}"/>
          </ac:spMkLst>
        </pc:spChg>
        <pc:spChg chg="add mod">
          <ac:chgData name="Kohei Saito" userId="71dd0d76-af3b-4b2b-b3e1-cf0387d2e76c" providerId="ADAL" clId="{43A7B5B6-C91C-46F2-B3BE-2D6EA015E14D}" dt="2021-10-11T04:21:33.994" v="1137" actId="20577"/>
          <ac:spMkLst>
            <pc:docMk/>
            <pc:sldMk cId="2742936484" sldId="2076138829"/>
            <ac:spMk id="5" creationId="{69C422F1-9AEC-4B9A-AB11-234867EC4191}"/>
          </ac:spMkLst>
        </pc:spChg>
        <pc:picChg chg="del mod">
          <ac:chgData name="Kohei Saito" userId="71dd0d76-af3b-4b2b-b3e1-cf0387d2e76c" providerId="ADAL" clId="{43A7B5B6-C91C-46F2-B3BE-2D6EA015E14D}" dt="2021-10-12T04:39:44.342" v="2835" actId="21"/>
          <ac:picMkLst>
            <pc:docMk/>
            <pc:sldMk cId="2742936484" sldId="2076138829"/>
            <ac:picMk id="1026" creationId="{1757A4A1-0AA4-4022-B34C-3364B1A86E35}"/>
          </ac:picMkLst>
        </pc:picChg>
      </pc:sldChg>
      <pc:sldChg chg="addSp">
        <pc:chgData name="Kohei Saito" userId="71dd0d76-af3b-4b2b-b3e1-cf0387d2e76c" providerId="ADAL" clId="{43A7B5B6-C91C-46F2-B3BE-2D6EA015E14D}" dt="2021-10-12T04:39:14.935" v="2803"/>
        <pc:sldMkLst>
          <pc:docMk/>
          <pc:sldMk cId="3306718436" sldId="2076138829"/>
        </pc:sldMkLst>
        <pc:picChg chg="add">
          <ac:chgData name="Kohei Saito" userId="71dd0d76-af3b-4b2b-b3e1-cf0387d2e76c" providerId="ADAL" clId="{43A7B5B6-C91C-46F2-B3BE-2D6EA015E14D}" dt="2021-10-12T04:39:14.935" v="2803"/>
          <ac:picMkLst>
            <pc:docMk/>
            <pc:sldMk cId="3306718436" sldId="2076138829"/>
            <ac:picMk id="1026" creationId="{1757A4A1-0AA4-4022-B34C-3364B1A86E35}"/>
          </ac:picMkLst>
        </pc:picChg>
      </pc:sldChg>
      <pc:sldChg chg="addSp modSp new del mod">
        <pc:chgData name="Kohei Saito" userId="71dd0d76-af3b-4b2b-b3e1-cf0387d2e76c" providerId="ADAL" clId="{43A7B5B6-C91C-46F2-B3BE-2D6EA015E14D}" dt="2021-10-12T04:57:51.285" v="3081" actId="2696"/>
        <pc:sldMkLst>
          <pc:docMk/>
          <pc:sldMk cId="969518440" sldId="2076138830"/>
        </pc:sldMkLst>
        <pc:spChg chg="mod">
          <ac:chgData name="Kohei Saito" userId="71dd0d76-af3b-4b2b-b3e1-cf0387d2e76c" providerId="ADAL" clId="{43A7B5B6-C91C-46F2-B3BE-2D6EA015E14D}" dt="2021-10-11T04:16:26.694" v="607" actId="20577"/>
          <ac:spMkLst>
            <pc:docMk/>
            <pc:sldMk cId="969518440" sldId="2076138830"/>
            <ac:spMk id="2" creationId="{3FF73892-4963-4BB4-B338-431F3548C2C6}"/>
          </ac:spMkLst>
        </pc:spChg>
        <pc:spChg chg="add mod">
          <ac:chgData name="Kohei Saito" userId="71dd0d76-af3b-4b2b-b3e1-cf0387d2e76c" providerId="ADAL" clId="{43A7B5B6-C91C-46F2-B3BE-2D6EA015E14D}" dt="2021-10-11T04:22:44.287" v="1376" actId="20577"/>
          <ac:spMkLst>
            <pc:docMk/>
            <pc:sldMk cId="969518440" sldId="2076138830"/>
            <ac:spMk id="6" creationId="{6FDAEC31-D0A4-49E5-9153-C84D802B6DEA}"/>
          </ac:spMkLst>
        </pc:spChg>
      </pc:sldChg>
      <pc:sldChg chg="del">
        <pc:chgData name="Kohei Saito" userId="71dd0d76-af3b-4b2b-b3e1-cf0387d2e76c" providerId="ADAL" clId="{43A7B5B6-C91C-46F2-B3BE-2D6EA015E14D}" dt="2021-10-11T02:12:38.385" v="9" actId="2696"/>
        <pc:sldMkLst>
          <pc:docMk/>
          <pc:sldMk cId="2611794304" sldId="2076138830"/>
        </pc:sldMkLst>
      </pc:sldChg>
      <pc:sldChg chg="addSp modSp new del mod">
        <pc:chgData name="Kohei Saito" userId="71dd0d76-af3b-4b2b-b3e1-cf0387d2e76c" providerId="ADAL" clId="{43A7B5B6-C91C-46F2-B3BE-2D6EA015E14D}" dt="2021-10-12T05:34:13.375" v="4143" actId="2696"/>
        <pc:sldMkLst>
          <pc:docMk/>
          <pc:sldMk cId="2882905483" sldId="2076138831"/>
        </pc:sldMkLst>
        <pc:spChg chg="mod">
          <ac:chgData name="Kohei Saito" userId="71dd0d76-af3b-4b2b-b3e1-cf0387d2e76c" providerId="ADAL" clId="{43A7B5B6-C91C-46F2-B3BE-2D6EA015E14D}" dt="2021-10-11T04:16:31.543" v="616" actId="20577"/>
          <ac:spMkLst>
            <pc:docMk/>
            <pc:sldMk cId="2882905483" sldId="2076138831"/>
            <ac:spMk id="2" creationId="{7EFC1664-22C0-4339-A9B3-664D49D6540B}"/>
          </ac:spMkLst>
        </pc:spChg>
        <pc:spChg chg="add mod">
          <ac:chgData name="Kohei Saito" userId="71dd0d76-af3b-4b2b-b3e1-cf0387d2e76c" providerId="ADAL" clId="{43A7B5B6-C91C-46F2-B3BE-2D6EA015E14D}" dt="2021-10-11T04:27:37.836" v="2020" actId="20577"/>
          <ac:spMkLst>
            <pc:docMk/>
            <pc:sldMk cId="2882905483" sldId="2076138831"/>
            <ac:spMk id="6" creationId="{E2332975-BE37-472E-8D2D-626F49536503}"/>
          </ac:spMkLst>
        </pc:spChg>
      </pc:sldChg>
      <pc:sldChg chg="del">
        <pc:chgData name="Kohei Saito" userId="71dd0d76-af3b-4b2b-b3e1-cf0387d2e76c" providerId="ADAL" clId="{43A7B5B6-C91C-46F2-B3BE-2D6EA015E14D}" dt="2021-10-11T02:12:38.385" v="9" actId="2696"/>
        <pc:sldMkLst>
          <pc:docMk/>
          <pc:sldMk cId="3013103812" sldId="2076138831"/>
        </pc:sldMkLst>
      </pc:sldChg>
      <pc:sldChg chg="addSp modSp new add del mod">
        <pc:chgData name="Kohei Saito" userId="71dd0d76-af3b-4b2b-b3e1-cf0387d2e76c" providerId="ADAL" clId="{43A7B5B6-C91C-46F2-B3BE-2D6EA015E14D}" dt="2021-10-11T04:26:10.558" v="1709" actId="22"/>
        <pc:sldMkLst>
          <pc:docMk/>
          <pc:sldMk cId="62220303" sldId="2076138832"/>
        </pc:sldMkLst>
        <pc:spChg chg="mod">
          <ac:chgData name="Kohei Saito" userId="71dd0d76-af3b-4b2b-b3e1-cf0387d2e76c" providerId="ADAL" clId="{43A7B5B6-C91C-46F2-B3BE-2D6EA015E14D}" dt="2021-10-11T04:15:58.896" v="580" actId="20577"/>
          <ac:spMkLst>
            <pc:docMk/>
            <pc:sldMk cId="62220303" sldId="2076138832"/>
            <ac:spMk id="2" creationId="{5AB8904B-47C5-41C3-9DA2-F9224A6F0629}"/>
          </ac:spMkLst>
        </pc:spChg>
        <pc:spChg chg="add">
          <ac:chgData name="Kohei Saito" userId="71dd0d76-af3b-4b2b-b3e1-cf0387d2e76c" providerId="ADAL" clId="{43A7B5B6-C91C-46F2-B3BE-2D6EA015E14D}" dt="2021-10-11T04:25:57.982" v="1706" actId="22"/>
          <ac:spMkLst>
            <pc:docMk/>
            <pc:sldMk cId="62220303" sldId="2076138832"/>
            <ac:spMk id="6" creationId="{9EF2ED45-22DC-454E-96C5-F0DE77271317}"/>
          </ac:spMkLst>
        </pc:spChg>
      </pc:sldChg>
      <pc:sldChg chg="del">
        <pc:chgData name="Kohei Saito" userId="71dd0d76-af3b-4b2b-b3e1-cf0387d2e76c" providerId="ADAL" clId="{43A7B5B6-C91C-46F2-B3BE-2D6EA015E14D}" dt="2021-10-11T02:12:38.385" v="9" actId="2696"/>
        <pc:sldMkLst>
          <pc:docMk/>
          <pc:sldMk cId="3843464696" sldId="2076138832"/>
        </pc:sldMkLst>
      </pc:sldChg>
      <pc:sldChg chg="del">
        <pc:chgData name="Kohei Saito" userId="71dd0d76-af3b-4b2b-b3e1-cf0387d2e76c" providerId="ADAL" clId="{43A7B5B6-C91C-46F2-B3BE-2D6EA015E14D}" dt="2021-10-11T02:12:38.385" v="9" actId="2696"/>
        <pc:sldMkLst>
          <pc:docMk/>
          <pc:sldMk cId="1829486212" sldId="2076138833"/>
        </pc:sldMkLst>
      </pc:sldChg>
      <pc:sldChg chg="addSp delSp modSp new mod">
        <pc:chgData name="Kohei Saito" userId="71dd0d76-af3b-4b2b-b3e1-cf0387d2e76c" providerId="ADAL" clId="{43A7B5B6-C91C-46F2-B3BE-2D6EA015E14D}" dt="2021-10-12T05:59:04.815" v="4914" actId="207"/>
        <pc:sldMkLst>
          <pc:docMk/>
          <pc:sldMk cId="3492451114" sldId="2076138833"/>
        </pc:sldMkLst>
        <pc:spChg chg="mod">
          <ac:chgData name="Kohei Saito" userId="71dd0d76-af3b-4b2b-b3e1-cf0387d2e76c" providerId="ADAL" clId="{43A7B5B6-C91C-46F2-B3BE-2D6EA015E14D}" dt="2021-10-12T05:40:54.238" v="4353" actId="20577"/>
          <ac:spMkLst>
            <pc:docMk/>
            <pc:sldMk cId="3492451114" sldId="2076138833"/>
            <ac:spMk id="2" creationId="{C4530E9C-DBCF-481F-BFCE-25341B971576}"/>
          </ac:spMkLst>
        </pc:spChg>
        <pc:spChg chg="mod">
          <ac:chgData name="Kohei Saito" userId="71dd0d76-af3b-4b2b-b3e1-cf0387d2e76c" providerId="ADAL" clId="{43A7B5B6-C91C-46F2-B3BE-2D6EA015E14D}" dt="2021-10-12T05:59:04.815" v="4914" actId="207"/>
          <ac:spMkLst>
            <pc:docMk/>
            <pc:sldMk cId="3492451114" sldId="2076138833"/>
            <ac:spMk id="3" creationId="{18E5DA83-E69E-458D-AF9A-71F4E77D8CD5}"/>
          </ac:spMkLst>
        </pc:spChg>
        <pc:spChg chg="add del mod">
          <ac:chgData name="Kohei Saito" userId="71dd0d76-af3b-4b2b-b3e1-cf0387d2e76c" providerId="ADAL" clId="{43A7B5B6-C91C-46F2-B3BE-2D6EA015E14D}" dt="2021-10-12T05:41:22.949" v="4360" actId="21"/>
          <ac:spMkLst>
            <pc:docMk/>
            <pc:sldMk cId="3492451114" sldId="2076138833"/>
            <ac:spMk id="6" creationId="{3ABEDED9-2711-4DB3-B376-BBC758ABD499}"/>
          </ac:spMkLst>
        </pc:spChg>
      </pc:sldChg>
      <pc:sldChg chg="del">
        <pc:chgData name="Kohei Saito" userId="71dd0d76-af3b-4b2b-b3e1-cf0387d2e76c" providerId="ADAL" clId="{43A7B5B6-C91C-46F2-B3BE-2D6EA015E14D}" dt="2021-10-11T02:12:38.385" v="9" actId="2696"/>
        <pc:sldMkLst>
          <pc:docMk/>
          <pc:sldMk cId="461405334" sldId="2076138834"/>
        </pc:sldMkLst>
      </pc:sldChg>
      <pc:sldChg chg="modSp new del mod">
        <pc:chgData name="Kohei Saito" userId="71dd0d76-af3b-4b2b-b3e1-cf0387d2e76c" providerId="ADAL" clId="{43A7B5B6-C91C-46F2-B3BE-2D6EA015E14D}" dt="2021-10-11T04:28:28.449" v="2098" actId="2696"/>
        <pc:sldMkLst>
          <pc:docMk/>
          <pc:sldMk cId="2215152344" sldId="2076138834"/>
        </pc:sldMkLst>
        <pc:spChg chg="mod">
          <ac:chgData name="Kohei Saito" userId="71dd0d76-af3b-4b2b-b3e1-cf0387d2e76c" providerId="ADAL" clId="{43A7B5B6-C91C-46F2-B3BE-2D6EA015E14D}" dt="2021-10-11T04:17:26.029" v="691" actId="20577"/>
          <ac:spMkLst>
            <pc:docMk/>
            <pc:sldMk cId="2215152344" sldId="2076138834"/>
            <ac:spMk id="2" creationId="{47F5CFB0-79CC-427D-A9AD-35D6234C8B5E}"/>
          </ac:spMkLst>
        </pc:spChg>
      </pc:sldChg>
      <pc:sldChg chg="addSp modSp new del mod">
        <pc:chgData name="Kohei Saito" userId="71dd0d76-af3b-4b2b-b3e1-cf0387d2e76c" providerId="ADAL" clId="{43A7B5B6-C91C-46F2-B3BE-2D6EA015E14D}" dt="2021-10-12T06:03:12.960" v="5247" actId="2696"/>
        <pc:sldMkLst>
          <pc:docMk/>
          <pc:sldMk cId="1786842800" sldId="2076138835"/>
        </pc:sldMkLst>
        <pc:spChg chg="mod">
          <ac:chgData name="Kohei Saito" userId="71dd0d76-af3b-4b2b-b3e1-cf0387d2e76c" providerId="ADAL" clId="{43A7B5B6-C91C-46F2-B3BE-2D6EA015E14D}" dt="2021-10-11T04:30:09.649" v="2205" actId="20577"/>
          <ac:spMkLst>
            <pc:docMk/>
            <pc:sldMk cId="1786842800" sldId="2076138835"/>
            <ac:spMk id="2" creationId="{ADA84E07-375A-4B50-8F49-CDCF4B4E6C56}"/>
          </ac:spMkLst>
        </pc:spChg>
        <pc:spChg chg="add mod">
          <ac:chgData name="Kohei Saito" userId="71dd0d76-af3b-4b2b-b3e1-cf0387d2e76c" providerId="ADAL" clId="{43A7B5B6-C91C-46F2-B3BE-2D6EA015E14D}" dt="2021-10-11T04:31:05.138" v="2286"/>
          <ac:spMkLst>
            <pc:docMk/>
            <pc:sldMk cId="1786842800" sldId="2076138835"/>
            <ac:spMk id="6" creationId="{42852887-A293-4463-813C-AA858E939B7A}"/>
          </ac:spMkLst>
        </pc:spChg>
      </pc:sldChg>
      <pc:sldChg chg="del">
        <pc:chgData name="Kohei Saito" userId="71dd0d76-af3b-4b2b-b3e1-cf0387d2e76c" providerId="ADAL" clId="{43A7B5B6-C91C-46F2-B3BE-2D6EA015E14D}" dt="2021-10-11T02:12:38.385" v="9" actId="2696"/>
        <pc:sldMkLst>
          <pc:docMk/>
          <pc:sldMk cId="2327078163" sldId="2076138835"/>
        </pc:sldMkLst>
      </pc:sldChg>
      <pc:sldChg chg="del">
        <pc:chgData name="Kohei Saito" userId="71dd0d76-af3b-4b2b-b3e1-cf0387d2e76c" providerId="ADAL" clId="{43A7B5B6-C91C-46F2-B3BE-2D6EA015E14D}" dt="2021-10-11T02:12:38.385" v="9" actId="2696"/>
        <pc:sldMkLst>
          <pc:docMk/>
          <pc:sldMk cId="550744590" sldId="2076138836"/>
        </pc:sldMkLst>
      </pc:sldChg>
      <pc:sldChg chg="addSp delSp modSp new add del mod">
        <pc:chgData name="Kohei Saito" userId="71dd0d76-af3b-4b2b-b3e1-cf0387d2e76c" providerId="ADAL" clId="{43A7B5B6-C91C-46F2-B3BE-2D6EA015E14D}" dt="2021-10-12T06:26:39.915" v="5821" actId="22"/>
        <pc:sldMkLst>
          <pc:docMk/>
          <pc:sldMk cId="2186114068" sldId="2076138836"/>
        </pc:sldMkLst>
        <pc:spChg chg="mod">
          <ac:chgData name="Kohei Saito" userId="71dd0d76-af3b-4b2b-b3e1-cf0387d2e76c" providerId="ADAL" clId="{43A7B5B6-C91C-46F2-B3BE-2D6EA015E14D}" dt="2021-10-11T04:19:03.690" v="832" actId="20577"/>
          <ac:spMkLst>
            <pc:docMk/>
            <pc:sldMk cId="2186114068" sldId="2076138836"/>
            <ac:spMk id="2" creationId="{F3C0EF14-B6EC-48AF-9046-ED7D6223E0D2}"/>
          </ac:spMkLst>
        </pc:spChg>
        <pc:spChg chg="add del mod">
          <ac:chgData name="Kohei Saito" userId="71dd0d76-af3b-4b2b-b3e1-cf0387d2e76c" providerId="ADAL" clId="{43A7B5B6-C91C-46F2-B3BE-2D6EA015E14D}" dt="2021-10-12T06:17:21.112" v="5308" actId="21"/>
          <ac:spMkLst>
            <pc:docMk/>
            <pc:sldMk cId="2186114068" sldId="2076138836"/>
            <ac:spMk id="6" creationId="{13CAADA4-00FB-4475-A098-35997DF3E9F9}"/>
          </ac:spMkLst>
        </pc:spChg>
      </pc:sldChg>
      <pc:sldChg chg="modSp add mod">
        <pc:chgData name="Kohei Saito" userId="71dd0d76-af3b-4b2b-b3e1-cf0387d2e76c" providerId="ADAL" clId="{43A7B5B6-C91C-46F2-B3BE-2D6EA015E14D}" dt="2021-10-11T04:35:06.278" v="2356" actId="20577"/>
        <pc:sldMkLst>
          <pc:docMk/>
          <pc:sldMk cId="1849369587" sldId="2076138837"/>
        </pc:sldMkLst>
        <pc:spChg chg="mod">
          <ac:chgData name="Kohei Saito" userId="71dd0d76-af3b-4b2b-b3e1-cf0387d2e76c" providerId="ADAL" clId="{43A7B5B6-C91C-46F2-B3BE-2D6EA015E14D}" dt="2021-10-11T04:35:06.278" v="2356" actId="20577"/>
          <ac:spMkLst>
            <pc:docMk/>
            <pc:sldMk cId="1849369587" sldId="2076138837"/>
            <ac:spMk id="4" creationId="{3E2B984A-6417-45BC-BDA4-24436F947287}"/>
          </ac:spMkLst>
        </pc:spChg>
      </pc:sldChg>
      <pc:sldChg chg="del">
        <pc:chgData name="Kohei Saito" userId="71dd0d76-af3b-4b2b-b3e1-cf0387d2e76c" providerId="ADAL" clId="{43A7B5B6-C91C-46F2-B3BE-2D6EA015E14D}" dt="2021-10-11T02:12:38.385" v="9" actId="2696"/>
        <pc:sldMkLst>
          <pc:docMk/>
          <pc:sldMk cId="3563126484" sldId="2076138837"/>
        </pc:sldMkLst>
      </pc:sldChg>
      <pc:sldChg chg="del">
        <pc:chgData name="Kohei Saito" userId="71dd0d76-af3b-4b2b-b3e1-cf0387d2e76c" providerId="ADAL" clId="{43A7B5B6-C91C-46F2-B3BE-2D6EA015E14D}" dt="2021-10-11T02:12:38.385" v="9" actId="2696"/>
        <pc:sldMkLst>
          <pc:docMk/>
          <pc:sldMk cId="497268966" sldId="2076138838"/>
        </pc:sldMkLst>
      </pc:sldChg>
      <pc:sldChg chg="modSp add mod">
        <pc:chgData name="Kohei Saito" userId="71dd0d76-af3b-4b2b-b3e1-cf0387d2e76c" providerId="ADAL" clId="{43A7B5B6-C91C-46F2-B3BE-2D6EA015E14D}" dt="2021-10-11T04:35:33.584" v="2393" actId="20577"/>
        <pc:sldMkLst>
          <pc:docMk/>
          <pc:sldMk cId="1974070567" sldId="2076138838"/>
        </pc:sldMkLst>
        <pc:spChg chg="mod">
          <ac:chgData name="Kohei Saito" userId="71dd0d76-af3b-4b2b-b3e1-cf0387d2e76c" providerId="ADAL" clId="{43A7B5B6-C91C-46F2-B3BE-2D6EA015E14D}" dt="2021-10-11T04:35:33.584" v="2393" actId="20577"/>
          <ac:spMkLst>
            <pc:docMk/>
            <pc:sldMk cId="1974070567" sldId="2076138838"/>
            <ac:spMk id="4" creationId="{3E2B984A-6417-45BC-BDA4-24436F947287}"/>
          </ac:spMkLst>
        </pc:spChg>
      </pc:sldChg>
      <pc:sldChg chg="del">
        <pc:chgData name="Kohei Saito" userId="71dd0d76-af3b-4b2b-b3e1-cf0387d2e76c" providerId="ADAL" clId="{43A7B5B6-C91C-46F2-B3BE-2D6EA015E14D}" dt="2021-10-11T02:12:38.385" v="9" actId="2696"/>
        <pc:sldMkLst>
          <pc:docMk/>
          <pc:sldMk cId="731391226" sldId="2076138839"/>
        </pc:sldMkLst>
      </pc:sldChg>
      <pc:sldChg chg="addSp delSp modSp add mod">
        <pc:chgData name="Kohei Saito" userId="71dd0d76-af3b-4b2b-b3e1-cf0387d2e76c" providerId="ADAL" clId="{43A7B5B6-C91C-46F2-B3BE-2D6EA015E14D}" dt="2021-10-11T04:36:50.172" v="2441" actId="20577"/>
        <pc:sldMkLst>
          <pc:docMk/>
          <pc:sldMk cId="2039811170" sldId="2076138839"/>
        </pc:sldMkLst>
        <pc:spChg chg="mod">
          <ac:chgData name="Kohei Saito" userId="71dd0d76-af3b-4b2b-b3e1-cf0387d2e76c" providerId="ADAL" clId="{43A7B5B6-C91C-46F2-B3BE-2D6EA015E14D}" dt="2021-10-11T04:36:50.172" v="2441" actId="20577"/>
          <ac:spMkLst>
            <pc:docMk/>
            <pc:sldMk cId="2039811170" sldId="2076138839"/>
            <ac:spMk id="2" creationId="{F3C0EF14-B6EC-48AF-9046-ED7D6223E0D2}"/>
          </ac:spMkLst>
        </pc:spChg>
        <pc:spChg chg="del">
          <ac:chgData name="Kohei Saito" userId="71dd0d76-af3b-4b2b-b3e1-cf0387d2e76c" providerId="ADAL" clId="{43A7B5B6-C91C-46F2-B3BE-2D6EA015E14D}" dt="2021-10-11T04:35:40.672" v="2397" actId="21"/>
          <ac:spMkLst>
            <pc:docMk/>
            <pc:sldMk cId="2039811170" sldId="2076138839"/>
            <ac:spMk id="6" creationId="{13CAADA4-00FB-4475-A098-35997DF3E9F9}"/>
          </ac:spMkLst>
        </pc:spChg>
        <pc:spChg chg="add mod">
          <ac:chgData name="Kohei Saito" userId="71dd0d76-af3b-4b2b-b3e1-cf0387d2e76c" providerId="ADAL" clId="{43A7B5B6-C91C-46F2-B3BE-2D6EA015E14D}" dt="2021-10-11T04:36:38.580" v="2401" actId="1076"/>
          <ac:spMkLst>
            <pc:docMk/>
            <pc:sldMk cId="2039811170" sldId="2076138839"/>
            <ac:spMk id="7" creationId="{29C8DF84-F1B8-4947-A483-4FA7170C88D4}"/>
          </ac:spMkLst>
        </pc:spChg>
        <pc:spChg chg="add mod">
          <ac:chgData name="Kohei Saito" userId="71dd0d76-af3b-4b2b-b3e1-cf0387d2e76c" providerId="ADAL" clId="{43A7B5B6-C91C-46F2-B3BE-2D6EA015E14D}" dt="2021-10-11T04:36:38.580" v="2401" actId="1076"/>
          <ac:spMkLst>
            <pc:docMk/>
            <pc:sldMk cId="2039811170" sldId="2076138839"/>
            <ac:spMk id="8" creationId="{06453F4F-D157-4DD9-A5AF-2C5C8EF6DC9B}"/>
          </ac:spMkLst>
        </pc:spChg>
        <pc:spChg chg="add mod">
          <ac:chgData name="Kohei Saito" userId="71dd0d76-af3b-4b2b-b3e1-cf0387d2e76c" providerId="ADAL" clId="{43A7B5B6-C91C-46F2-B3BE-2D6EA015E14D}" dt="2021-10-11T04:36:38.580" v="2401" actId="1076"/>
          <ac:spMkLst>
            <pc:docMk/>
            <pc:sldMk cId="2039811170" sldId="2076138839"/>
            <ac:spMk id="10" creationId="{510E3526-546E-4E3F-AD4B-D851D43E20DA}"/>
          </ac:spMkLst>
        </pc:spChg>
        <pc:spChg chg="add mod">
          <ac:chgData name="Kohei Saito" userId="71dd0d76-af3b-4b2b-b3e1-cf0387d2e76c" providerId="ADAL" clId="{43A7B5B6-C91C-46F2-B3BE-2D6EA015E14D}" dt="2021-10-11T04:36:38.580" v="2401" actId="1076"/>
          <ac:spMkLst>
            <pc:docMk/>
            <pc:sldMk cId="2039811170" sldId="2076138839"/>
            <ac:spMk id="11" creationId="{B3F52D62-1F8F-4F3F-AF64-B35D24D3C735}"/>
          </ac:spMkLst>
        </pc:spChg>
        <pc:spChg chg="add mod">
          <ac:chgData name="Kohei Saito" userId="71dd0d76-af3b-4b2b-b3e1-cf0387d2e76c" providerId="ADAL" clId="{43A7B5B6-C91C-46F2-B3BE-2D6EA015E14D}" dt="2021-10-11T04:36:38.580" v="2401" actId="1076"/>
          <ac:spMkLst>
            <pc:docMk/>
            <pc:sldMk cId="2039811170" sldId="2076138839"/>
            <ac:spMk id="12" creationId="{5BE92A4E-C6E6-4190-9938-A4B6030B3D44}"/>
          </ac:spMkLst>
        </pc:spChg>
        <pc:spChg chg="add mod">
          <ac:chgData name="Kohei Saito" userId="71dd0d76-af3b-4b2b-b3e1-cf0387d2e76c" providerId="ADAL" clId="{43A7B5B6-C91C-46F2-B3BE-2D6EA015E14D}" dt="2021-10-11T04:36:38.580" v="2401" actId="1076"/>
          <ac:spMkLst>
            <pc:docMk/>
            <pc:sldMk cId="2039811170" sldId="2076138839"/>
            <ac:spMk id="13" creationId="{D5F76C13-F15C-4E77-9F75-3A2B58A9E686}"/>
          </ac:spMkLst>
        </pc:spChg>
        <pc:spChg chg="add mod">
          <ac:chgData name="Kohei Saito" userId="71dd0d76-af3b-4b2b-b3e1-cf0387d2e76c" providerId="ADAL" clId="{43A7B5B6-C91C-46F2-B3BE-2D6EA015E14D}" dt="2021-10-11T04:36:38.580" v="2401" actId="1076"/>
          <ac:spMkLst>
            <pc:docMk/>
            <pc:sldMk cId="2039811170" sldId="2076138839"/>
            <ac:spMk id="14" creationId="{23AF722E-6A0D-4670-AD83-23EDEED2B205}"/>
          </ac:spMkLst>
        </pc:spChg>
        <pc:spChg chg="add mod">
          <ac:chgData name="Kohei Saito" userId="71dd0d76-af3b-4b2b-b3e1-cf0387d2e76c" providerId="ADAL" clId="{43A7B5B6-C91C-46F2-B3BE-2D6EA015E14D}" dt="2021-10-11T04:36:38.580" v="2401" actId="1076"/>
          <ac:spMkLst>
            <pc:docMk/>
            <pc:sldMk cId="2039811170" sldId="2076138839"/>
            <ac:spMk id="15" creationId="{DE02CEC0-6362-4254-BD6A-D1A3472BC704}"/>
          </ac:spMkLst>
        </pc:spChg>
        <pc:spChg chg="add mod">
          <ac:chgData name="Kohei Saito" userId="71dd0d76-af3b-4b2b-b3e1-cf0387d2e76c" providerId="ADAL" clId="{43A7B5B6-C91C-46F2-B3BE-2D6EA015E14D}" dt="2021-10-11T04:36:38.580" v="2401" actId="1076"/>
          <ac:spMkLst>
            <pc:docMk/>
            <pc:sldMk cId="2039811170" sldId="2076138839"/>
            <ac:spMk id="16" creationId="{4828C135-3633-4A6E-83A0-BE3AC7AC2025}"/>
          </ac:spMkLst>
        </pc:spChg>
        <pc:spChg chg="add mod">
          <ac:chgData name="Kohei Saito" userId="71dd0d76-af3b-4b2b-b3e1-cf0387d2e76c" providerId="ADAL" clId="{43A7B5B6-C91C-46F2-B3BE-2D6EA015E14D}" dt="2021-10-11T04:36:38.580" v="2401" actId="1076"/>
          <ac:spMkLst>
            <pc:docMk/>
            <pc:sldMk cId="2039811170" sldId="2076138839"/>
            <ac:spMk id="17" creationId="{BE2A8E85-CE6A-456A-B6F6-0BF95F6A3550}"/>
          </ac:spMkLst>
        </pc:spChg>
        <pc:spChg chg="add mod">
          <ac:chgData name="Kohei Saito" userId="71dd0d76-af3b-4b2b-b3e1-cf0387d2e76c" providerId="ADAL" clId="{43A7B5B6-C91C-46F2-B3BE-2D6EA015E14D}" dt="2021-10-11T04:36:38.580" v="2401" actId="1076"/>
          <ac:spMkLst>
            <pc:docMk/>
            <pc:sldMk cId="2039811170" sldId="2076138839"/>
            <ac:spMk id="18" creationId="{A38DF2B3-3B1B-4076-95D1-8A0A1E54258D}"/>
          </ac:spMkLst>
        </pc:spChg>
        <pc:spChg chg="add mod">
          <ac:chgData name="Kohei Saito" userId="71dd0d76-af3b-4b2b-b3e1-cf0387d2e76c" providerId="ADAL" clId="{43A7B5B6-C91C-46F2-B3BE-2D6EA015E14D}" dt="2021-10-11T04:36:38.580" v="2401" actId="1076"/>
          <ac:spMkLst>
            <pc:docMk/>
            <pc:sldMk cId="2039811170" sldId="2076138839"/>
            <ac:spMk id="19" creationId="{C2A981B4-363A-4811-B30D-D734365D4799}"/>
          </ac:spMkLst>
        </pc:spChg>
        <pc:spChg chg="add mod">
          <ac:chgData name="Kohei Saito" userId="71dd0d76-af3b-4b2b-b3e1-cf0387d2e76c" providerId="ADAL" clId="{43A7B5B6-C91C-46F2-B3BE-2D6EA015E14D}" dt="2021-10-11T04:36:38.580" v="2401" actId="1076"/>
          <ac:spMkLst>
            <pc:docMk/>
            <pc:sldMk cId="2039811170" sldId="2076138839"/>
            <ac:spMk id="20" creationId="{947B4505-901C-405F-8997-8E02FAD58447}"/>
          </ac:spMkLst>
        </pc:spChg>
        <pc:spChg chg="add mod">
          <ac:chgData name="Kohei Saito" userId="71dd0d76-af3b-4b2b-b3e1-cf0387d2e76c" providerId="ADAL" clId="{43A7B5B6-C91C-46F2-B3BE-2D6EA015E14D}" dt="2021-10-11T04:36:38.580" v="2401" actId="1076"/>
          <ac:spMkLst>
            <pc:docMk/>
            <pc:sldMk cId="2039811170" sldId="2076138839"/>
            <ac:spMk id="21" creationId="{A14F8C07-F650-49B7-8768-AC47E431A64B}"/>
          </ac:spMkLst>
        </pc:spChg>
        <pc:spChg chg="add mod">
          <ac:chgData name="Kohei Saito" userId="71dd0d76-af3b-4b2b-b3e1-cf0387d2e76c" providerId="ADAL" clId="{43A7B5B6-C91C-46F2-B3BE-2D6EA015E14D}" dt="2021-10-11T04:36:38.580" v="2401" actId="1076"/>
          <ac:spMkLst>
            <pc:docMk/>
            <pc:sldMk cId="2039811170" sldId="2076138839"/>
            <ac:spMk id="22" creationId="{680EB613-796B-4329-9602-988652BC8A00}"/>
          </ac:spMkLst>
        </pc:spChg>
        <pc:spChg chg="add mod">
          <ac:chgData name="Kohei Saito" userId="71dd0d76-af3b-4b2b-b3e1-cf0387d2e76c" providerId="ADAL" clId="{43A7B5B6-C91C-46F2-B3BE-2D6EA015E14D}" dt="2021-10-11T04:36:38.580" v="2401" actId="1076"/>
          <ac:spMkLst>
            <pc:docMk/>
            <pc:sldMk cId="2039811170" sldId="2076138839"/>
            <ac:spMk id="23" creationId="{5EB1B800-346A-46C7-A6A7-3FD4262450A8}"/>
          </ac:spMkLst>
        </pc:spChg>
        <pc:spChg chg="mod">
          <ac:chgData name="Kohei Saito" userId="71dd0d76-af3b-4b2b-b3e1-cf0387d2e76c" providerId="ADAL" clId="{43A7B5B6-C91C-46F2-B3BE-2D6EA015E14D}" dt="2021-10-11T04:36:38.580" v="2401" actId="1076"/>
          <ac:spMkLst>
            <pc:docMk/>
            <pc:sldMk cId="2039811170" sldId="2076138839"/>
            <ac:spMk id="26" creationId="{54450B32-91F8-41C8-81F4-528261B73C22}"/>
          </ac:spMkLst>
        </pc:spChg>
        <pc:spChg chg="mod">
          <ac:chgData name="Kohei Saito" userId="71dd0d76-af3b-4b2b-b3e1-cf0387d2e76c" providerId="ADAL" clId="{43A7B5B6-C91C-46F2-B3BE-2D6EA015E14D}" dt="2021-10-11T04:36:38.580" v="2401" actId="1076"/>
          <ac:spMkLst>
            <pc:docMk/>
            <pc:sldMk cId="2039811170" sldId="2076138839"/>
            <ac:spMk id="29" creationId="{66300533-F210-476D-B8E9-DEC0DD250D8E}"/>
          </ac:spMkLst>
        </pc:spChg>
        <pc:spChg chg="mod">
          <ac:chgData name="Kohei Saito" userId="71dd0d76-af3b-4b2b-b3e1-cf0387d2e76c" providerId="ADAL" clId="{43A7B5B6-C91C-46F2-B3BE-2D6EA015E14D}" dt="2021-10-11T04:36:38.580" v="2401" actId="1076"/>
          <ac:spMkLst>
            <pc:docMk/>
            <pc:sldMk cId="2039811170" sldId="2076138839"/>
            <ac:spMk id="32" creationId="{3187444F-9BAA-4C75-A4E9-9755532323F0}"/>
          </ac:spMkLst>
        </pc:spChg>
        <pc:grpChg chg="add mod">
          <ac:chgData name="Kohei Saito" userId="71dd0d76-af3b-4b2b-b3e1-cf0387d2e76c" providerId="ADAL" clId="{43A7B5B6-C91C-46F2-B3BE-2D6EA015E14D}" dt="2021-10-11T04:36:38.580" v="2401" actId="1076"/>
          <ac:grpSpMkLst>
            <pc:docMk/>
            <pc:sldMk cId="2039811170" sldId="2076138839"/>
            <ac:grpSpMk id="24" creationId="{0A19A5DF-B5AB-4865-B957-12472FEA5AA0}"/>
          </ac:grpSpMkLst>
        </pc:grpChg>
        <pc:grpChg chg="add mod">
          <ac:chgData name="Kohei Saito" userId="71dd0d76-af3b-4b2b-b3e1-cf0387d2e76c" providerId="ADAL" clId="{43A7B5B6-C91C-46F2-B3BE-2D6EA015E14D}" dt="2021-10-11T04:36:38.580" v="2401" actId="1076"/>
          <ac:grpSpMkLst>
            <pc:docMk/>
            <pc:sldMk cId="2039811170" sldId="2076138839"/>
            <ac:grpSpMk id="27" creationId="{5B3E4D0B-9A8A-4039-8F8F-EF3DA5117294}"/>
          </ac:grpSpMkLst>
        </pc:grpChg>
        <pc:grpChg chg="add mod">
          <ac:chgData name="Kohei Saito" userId="71dd0d76-af3b-4b2b-b3e1-cf0387d2e76c" providerId="ADAL" clId="{43A7B5B6-C91C-46F2-B3BE-2D6EA015E14D}" dt="2021-10-11T04:36:38.580" v="2401" actId="1076"/>
          <ac:grpSpMkLst>
            <pc:docMk/>
            <pc:sldMk cId="2039811170" sldId="2076138839"/>
            <ac:grpSpMk id="30" creationId="{0BE63181-B7F0-43B7-A655-0C478493AE72}"/>
          </ac:grpSpMkLst>
        </pc:grpChg>
        <pc:graphicFrameChg chg="add mod">
          <ac:chgData name="Kohei Saito" userId="71dd0d76-af3b-4b2b-b3e1-cf0387d2e76c" providerId="ADAL" clId="{43A7B5B6-C91C-46F2-B3BE-2D6EA015E14D}" dt="2021-10-11T04:36:38.580" v="2401" actId="1076"/>
          <ac:graphicFrameMkLst>
            <pc:docMk/>
            <pc:sldMk cId="2039811170" sldId="2076138839"/>
            <ac:graphicFrameMk id="9" creationId="{F6C6B1B1-8879-4148-A6DB-04A4BD214F25}"/>
          </ac:graphicFrameMkLst>
        </pc:graphicFrameChg>
        <pc:picChg chg="mod">
          <ac:chgData name="Kohei Saito" userId="71dd0d76-af3b-4b2b-b3e1-cf0387d2e76c" providerId="ADAL" clId="{43A7B5B6-C91C-46F2-B3BE-2D6EA015E14D}" dt="2021-10-11T04:36:38.580" v="2401" actId="1076"/>
          <ac:picMkLst>
            <pc:docMk/>
            <pc:sldMk cId="2039811170" sldId="2076138839"/>
            <ac:picMk id="25" creationId="{B70D950E-A7C9-49E0-8A07-AC5105471162}"/>
          </ac:picMkLst>
        </pc:picChg>
        <pc:picChg chg="mod">
          <ac:chgData name="Kohei Saito" userId="71dd0d76-af3b-4b2b-b3e1-cf0387d2e76c" providerId="ADAL" clId="{43A7B5B6-C91C-46F2-B3BE-2D6EA015E14D}" dt="2021-10-11T04:36:38.580" v="2401" actId="1076"/>
          <ac:picMkLst>
            <pc:docMk/>
            <pc:sldMk cId="2039811170" sldId="2076138839"/>
            <ac:picMk id="28" creationId="{E7480137-BC56-4236-A0ED-5C02AE22CC70}"/>
          </ac:picMkLst>
        </pc:picChg>
        <pc:picChg chg="mod">
          <ac:chgData name="Kohei Saito" userId="71dd0d76-af3b-4b2b-b3e1-cf0387d2e76c" providerId="ADAL" clId="{43A7B5B6-C91C-46F2-B3BE-2D6EA015E14D}" dt="2021-10-11T04:36:38.580" v="2401" actId="1076"/>
          <ac:picMkLst>
            <pc:docMk/>
            <pc:sldMk cId="2039811170" sldId="2076138839"/>
            <ac:picMk id="31" creationId="{709EF592-1E3F-49C0-ACB8-C7C899738E1E}"/>
          </ac:picMkLst>
        </pc:picChg>
      </pc:sldChg>
      <pc:sldChg chg="new del">
        <pc:chgData name="Kohei Saito" userId="71dd0d76-af3b-4b2b-b3e1-cf0387d2e76c" providerId="ADAL" clId="{43A7B5B6-C91C-46F2-B3BE-2D6EA015E14D}" dt="2021-10-11T04:35:36.527" v="2395" actId="680"/>
        <pc:sldMkLst>
          <pc:docMk/>
          <pc:sldMk cId="2902544715" sldId="2076138839"/>
        </pc:sldMkLst>
      </pc:sldChg>
      <pc:sldChg chg="addSp delSp modSp new mod modAnim">
        <pc:chgData name="Kohei Saito" userId="71dd0d76-af3b-4b2b-b3e1-cf0387d2e76c" providerId="ADAL" clId="{43A7B5B6-C91C-46F2-B3BE-2D6EA015E14D}" dt="2021-10-11T04:37:40.138" v="2486" actId="20577"/>
        <pc:sldMkLst>
          <pc:docMk/>
          <pc:sldMk cId="1227795551" sldId="2076138840"/>
        </pc:sldMkLst>
        <pc:spChg chg="mod">
          <ac:chgData name="Kohei Saito" userId="71dd0d76-af3b-4b2b-b3e1-cf0387d2e76c" providerId="ADAL" clId="{43A7B5B6-C91C-46F2-B3BE-2D6EA015E14D}" dt="2021-10-11T04:37:40.138" v="2486" actId="20577"/>
          <ac:spMkLst>
            <pc:docMk/>
            <pc:sldMk cId="1227795551" sldId="2076138840"/>
            <ac:spMk id="2" creationId="{E6AE451B-5CEA-4007-B63D-FEDC2690C415}"/>
          </ac:spMkLst>
        </pc:spChg>
        <pc:spChg chg="del">
          <ac:chgData name="Kohei Saito" userId="71dd0d76-af3b-4b2b-b3e1-cf0387d2e76c" providerId="ADAL" clId="{43A7B5B6-C91C-46F2-B3BE-2D6EA015E14D}" dt="2021-10-11T04:37:27.833" v="2446" actId="21"/>
          <ac:spMkLst>
            <pc:docMk/>
            <pc:sldMk cId="1227795551" sldId="2076138840"/>
            <ac:spMk id="3" creationId="{5DB074D5-0508-4000-81C7-E99C284808AC}"/>
          </ac:spMkLst>
        </pc:spChg>
        <pc:spChg chg="add mod">
          <ac:chgData name="Kohei Saito" userId="71dd0d76-af3b-4b2b-b3e1-cf0387d2e76c" providerId="ADAL" clId="{43A7B5B6-C91C-46F2-B3BE-2D6EA015E14D}" dt="2021-10-11T04:37:25.743" v="2445" actId="1076"/>
          <ac:spMkLst>
            <pc:docMk/>
            <pc:sldMk cId="1227795551" sldId="2076138840"/>
            <ac:spMk id="5" creationId="{23BE1E20-242F-45C4-960F-5B1E16DFD7F3}"/>
          </ac:spMkLst>
        </pc:spChg>
        <pc:spChg chg="add mod">
          <ac:chgData name="Kohei Saito" userId="71dd0d76-af3b-4b2b-b3e1-cf0387d2e76c" providerId="ADAL" clId="{43A7B5B6-C91C-46F2-B3BE-2D6EA015E14D}" dt="2021-10-11T04:37:25.743" v="2445" actId="1076"/>
          <ac:spMkLst>
            <pc:docMk/>
            <pc:sldMk cId="1227795551" sldId="2076138840"/>
            <ac:spMk id="6" creationId="{2FB1593F-05A3-4173-9000-38E0562BC779}"/>
          </ac:spMkLst>
        </pc:spChg>
        <pc:spChg chg="add mod">
          <ac:chgData name="Kohei Saito" userId="71dd0d76-af3b-4b2b-b3e1-cf0387d2e76c" providerId="ADAL" clId="{43A7B5B6-C91C-46F2-B3BE-2D6EA015E14D}" dt="2021-10-11T04:37:25.743" v="2445" actId="1076"/>
          <ac:spMkLst>
            <pc:docMk/>
            <pc:sldMk cId="1227795551" sldId="2076138840"/>
            <ac:spMk id="7" creationId="{62E79A98-90CF-48FD-8112-17469AEE552E}"/>
          </ac:spMkLst>
        </pc:spChg>
        <pc:spChg chg="add mod">
          <ac:chgData name="Kohei Saito" userId="71dd0d76-af3b-4b2b-b3e1-cf0387d2e76c" providerId="ADAL" clId="{43A7B5B6-C91C-46F2-B3BE-2D6EA015E14D}" dt="2021-10-11T04:37:25.743" v="2445" actId="1076"/>
          <ac:spMkLst>
            <pc:docMk/>
            <pc:sldMk cId="1227795551" sldId="2076138840"/>
            <ac:spMk id="8" creationId="{CE24C61F-158D-4943-9A3D-5338B53728FC}"/>
          </ac:spMkLst>
        </pc:spChg>
        <pc:spChg chg="mod">
          <ac:chgData name="Kohei Saito" userId="71dd0d76-af3b-4b2b-b3e1-cf0387d2e76c" providerId="ADAL" clId="{43A7B5B6-C91C-46F2-B3BE-2D6EA015E14D}" dt="2021-10-11T04:37:25.743" v="2445" actId="1076"/>
          <ac:spMkLst>
            <pc:docMk/>
            <pc:sldMk cId="1227795551" sldId="2076138840"/>
            <ac:spMk id="10" creationId="{245385FC-DBC2-4415-A966-58873D0A7101}"/>
          </ac:spMkLst>
        </pc:spChg>
        <pc:spChg chg="mod">
          <ac:chgData name="Kohei Saito" userId="71dd0d76-af3b-4b2b-b3e1-cf0387d2e76c" providerId="ADAL" clId="{43A7B5B6-C91C-46F2-B3BE-2D6EA015E14D}" dt="2021-10-11T04:37:25.743" v="2445" actId="1076"/>
          <ac:spMkLst>
            <pc:docMk/>
            <pc:sldMk cId="1227795551" sldId="2076138840"/>
            <ac:spMk id="12" creationId="{A65ECE0B-07B8-4BB3-9F57-6FB12691EB8C}"/>
          </ac:spMkLst>
        </pc:spChg>
        <pc:spChg chg="mod">
          <ac:chgData name="Kohei Saito" userId="71dd0d76-af3b-4b2b-b3e1-cf0387d2e76c" providerId="ADAL" clId="{43A7B5B6-C91C-46F2-B3BE-2D6EA015E14D}" dt="2021-10-11T04:37:25.743" v="2445" actId="1076"/>
          <ac:spMkLst>
            <pc:docMk/>
            <pc:sldMk cId="1227795551" sldId="2076138840"/>
            <ac:spMk id="13" creationId="{1F636B50-06E5-4E99-B630-5B9E69D04F3D}"/>
          </ac:spMkLst>
        </pc:spChg>
        <pc:spChg chg="mod">
          <ac:chgData name="Kohei Saito" userId="71dd0d76-af3b-4b2b-b3e1-cf0387d2e76c" providerId="ADAL" clId="{43A7B5B6-C91C-46F2-B3BE-2D6EA015E14D}" dt="2021-10-11T04:37:25.743" v="2445" actId="1076"/>
          <ac:spMkLst>
            <pc:docMk/>
            <pc:sldMk cId="1227795551" sldId="2076138840"/>
            <ac:spMk id="14" creationId="{DCCBA6DB-0991-458B-91EB-06B75D8B59C6}"/>
          </ac:spMkLst>
        </pc:spChg>
        <pc:spChg chg="mod">
          <ac:chgData name="Kohei Saito" userId="71dd0d76-af3b-4b2b-b3e1-cf0387d2e76c" providerId="ADAL" clId="{43A7B5B6-C91C-46F2-B3BE-2D6EA015E14D}" dt="2021-10-11T04:37:25.743" v="2445" actId="1076"/>
          <ac:spMkLst>
            <pc:docMk/>
            <pc:sldMk cId="1227795551" sldId="2076138840"/>
            <ac:spMk id="15" creationId="{828C2B0F-425D-4B65-8EE3-0651C90D6981}"/>
          </ac:spMkLst>
        </pc:spChg>
        <pc:spChg chg="mod">
          <ac:chgData name="Kohei Saito" userId="71dd0d76-af3b-4b2b-b3e1-cf0387d2e76c" providerId="ADAL" clId="{43A7B5B6-C91C-46F2-B3BE-2D6EA015E14D}" dt="2021-10-11T04:37:25.743" v="2445" actId="1076"/>
          <ac:spMkLst>
            <pc:docMk/>
            <pc:sldMk cId="1227795551" sldId="2076138840"/>
            <ac:spMk id="16" creationId="{14F4470E-B31F-47B0-9B40-C09F387EFFD9}"/>
          </ac:spMkLst>
        </pc:spChg>
        <pc:spChg chg="mod">
          <ac:chgData name="Kohei Saito" userId="71dd0d76-af3b-4b2b-b3e1-cf0387d2e76c" providerId="ADAL" clId="{43A7B5B6-C91C-46F2-B3BE-2D6EA015E14D}" dt="2021-10-11T04:37:25.743" v="2445" actId="1076"/>
          <ac:spMkLst>
            <pc:docMk/>
            <pc:sldMk cId="1227795551" sldId="2076138840"/>
            <ac:spMk id="17" creationId="{B22DD478-BDC0-48C6-B65D-6E75F3FDE944}"/>
          </ac:spMkLst>
        </pc:spChg>
        <pc:spChg chg="mod">
          <ac:chgData name="Kohei Saito" userId="71dd0d76-af3b-4b2b-b3e1-cf0387d2e76c" providerId="ADAL" clId="{43A7B5B6-C91C-46F2-B3BE-2D6EA015E14D}" dt="2021-10-11T04:37:25.743" v="2445" actId="1076"/>
          <ac:spMkLst>
            <pc:docMk/>
            <pc:sldMk cId="1227795551" sldId="2076138840"/>
            <ac:spMk id="18" creationId="{19C57AB3-B0B1-4420-8674-5F2521CB59F7}"/>
          </ac:spMkLst>
        </pc:spChg>
        <pc:spChg chg="mod">
          <ac:chgData name="Kohei Saito" userId="71dd0d76-af3b-4b2b-b3e1-cf0387d2e76c" providerId="ADAL" clId="{43A7B5B6-C91C-46F2-B3BE-2D6EA015E14D}" dt="2021-10-11T04:37:25.743" v="2445" actId="1076"/>
          <ac:spMkLst>
            <pc:docMk/>
            <pc:sldMk cId="1227795551" sldId="2076138840"/>
            <ac:spMk id="30" creationId="{D9A21BA1-CC63-4015-B177-3054CF257D45}"/>
          </ac:spMkLst>
        </pc:spChg>
        <pc:spChg chg="mod">
          <ac:chgData name="Kohei Saito" userId="71dd0d76-af3b-4b2b-b3e1-cf0387d2e76c" providerId="ADAL" clId="{43A7B5B6-C91C-46F2-B3BE-2D6EA015E14D}" dt="2021-10-11T04:37:25.743" v="2445" actId="1076"/>
          <ac:spMkLst>
            <pc:docMk/>
            <pc:sldMk cId="1227795551" sldId="2076138840"/>
            <ac:spMk id="31" creationId="{45291852-477D-4163-A55F-DAEB6AE49DBE}"/>
          </ac:spMkLst>
        </pc:spChg>
        <pc:grpChg chg="add mod">
          <ac:chgData name="Kohei Saito" userId="71dd0d76-af3b-4b2b-b3e1-cf0387d2e76c" providerId="ADAL" clId="{43A7B5B6-C91C-46F2-B3BE-2D6EA015E14D}" dt="2021-10-11T04:37:25.743" v="2445" actId="1076"/>
          <ac:grpSpMkLst>
            <pc:docMk/>
            <pc:sldMk cId="1227795551" sldId="2076138840"/>
            <ac:grpSpMk id="9" creationId="{48803116-9EA2-4D31-8384-2B757168BA4C}"/>
          </ac:grpSpMkLst>
        </pc:grpChg>
        <pc:grpChg chg="mod">
          <ac:chgData name="Kohei Saito" userId="71dd0d76-af3b-4b2b-b3e1-cf0387d2e76c" providerId="ADAL" clId="{43A7B5B6-C91C-46F2-B3BE-2D6EA015E14D}" dt="2021-10-11T04:37:25.743" v="2445" actId="1076"/>
          <ac:grpSpMkLst>
            <pc:docMk/>
            <pc:sldMk cId="1227795551" sldId="2076138840"/>
            <ac:grpSpMk id="11" creationId="{544B72F5-9D70-4CF6-BE13-DD4182094047}"/>
          </ac:grpSpMkLst>
        </pc:grpChg>
        <pc:grpChg chg="add mod">
          <ac:chgData name="Kohei Saito" userId="71dd0d76-af3b-4b2b-b3e1-cf0387d2e76c" providerId="ADAL" clId="{43A7B5B6-C91C-46F2-B3BE-2D6EA015E14D}" dt="2021-10-11T04:37:25.743" v="2445" actId="1076"/>
          <ac:grpSpMkLst>
            <pc:docMk/>
            <pc:sldMk cId="1227795551" sldId="2076138840"/>
            <ac:grpSpMk id="26" creationId="{B0E12A45-69BE-4CBD-A155-9D171FD10C7F}"/>
          </ac:grpSpMkLst>
        </pc:grpChg>
        <pc:picChg chg="mod">
          <ac:chgData name="Kohei Saito" userId="71dd0d76-af3b-4b2b-b3e1-cf0387d2e76c" providerId="ADAL" clId="{43A7B5B6-C91C-46F2-B3BE-2D6EA015E14D}" dt="2021-10-11T04:37:25.743" v="2445" actId="1076"/>
          <ac:picMkLst>
            <pc:docMk/>
            <pc:sldMk cId="1227795551" sldId="2076138840"/>
            <ac:picMk id="19" creationId="{D548A0A2-47AF-42DF-8ADA-A35A4FA594BC}"/>
          </ac:picMkLst>
        </pc:picChg>
        <pc:picChg chg="mod">
          <ac:chgData name="Kohei Saito" userId="71dd0d76-af3b-4b2b-b3e1-cf0387d2e76c" providerId="ADAL" clId="{43A7B5B6-C91C-46F2-B3BE-2D6EA015E14D}" dt="2021-10-11T04:37:25.743" v="2445" actId="1076"/>
          <ac:picMkLst>
            <pc:docMk/>
            <pc:sldMk cId="1227795551" sldId="2076138840"/>
            <ac:picMk id="20" creationId="{9C3D2358-15BF-49D5-B499-A6D63278CC0E}"/>
          </ac:picMkLst>
        </pc:picChg>
        <pc:picChg chg="mod">
          <ac:chgData name="Kohei Saito" userId="71dd0d76-af3b-4b2b-b3e1-cf0387d2e76c" providerId="ADAL" clId="{43A7B5B6-C91C-46F2-B3BE-2D6EA015E14D}" dt="2021-10-11T04:37:25.743" v="2445" actId="1076"/>
          <ac:picMkLst>
            <pc:docMk/>
            <pc:sldMk cId="1227795551" sldId="2076138840"/>
            <ac:picMk id="24" creationId="{7B2FE3CB-96CD-4F87-8F51-8CB9127BCFD0}"/>
          </ac:picMkLst>
        </pc:picChg>
        <pc:picChg chg="mod">
          <ac:chgData name="Kohei Saito" userId="71dd0d76-af3b-4b2b-b3e1-cf0387d2e76c" providerId="ADAL" clId="{43A7B5B6-C91C-46F2-B3BE-2D6EA015E14D}" dt="2021-10-11T04:37:25.743" v="2445" actId="1076"/>
          <ac:picMkLst>
            <pc:docMk/>
            <pc:sldMk cId="1227795551" sldId="2076138840"/>
            <ac:picMk id="25" creationId="{42FB540D-65A9-480E-BC4C-253EE0CCA13B}"/>
          </ac:picMkLst>
        </pc:picChg>
        <pc:picChg chg="mod">
          <ac:chgData name="Kohei Saito" userId="71dd0d76-af3b-4b2b-b3e1-cf0387d2e76c" providerId="ADAL" clId="{43A7B5B6-C91C-46F2-B3BE-2D6EA015E14D}" dt="2021-10-11T04:37:25.743" v="2445" actId="1076"/>
          <ac:picMkLst>
            <pc:docMk/>
            <pc:sldMk cId="1227795551" sldId="2076138840"/>
            <ac:picMk id="27" creationId="{D1AA9F3A-DA6D-4353-9483-3FB60D947B6B}"/>
          </ac:picMkLst>
        </pc:picChg>
        <pc:picChg chg="mod">
          <ac:chgData name="Kohei Saito" userId="71dd0d76-af3b-4b2b-b3e1-cf0387d2e76c" providerId="ADAL" clId="{43A7B5B6-C91C-46F2-B3BE-2D6EA015E14D}" dt="2021-10-11T04:37:25.743" v="2445" actId="1076"/>
          <ac:picMkLst>
            <pc:docMk/>
            <pc:sldMk cId="1227795551" sldId="2076138840"/>
            <ac:picMk id="28" creationId="{D6F9CE67-CC31-4ABE-87F8-57A1EE83B608}"/>
          </ac:picMkLst>
        </pc:picChg>
        <pc:cxnChg chg="mod">
          <ac:chgData name="Kohei Saito" userId="71dd0d76-af3b-4b2b-b3e1-cf0387d2e76c" providerId="ADAL" clId="{43A7B5B6-C91C-46F2-B3BE-2D6EA015E14D}" dt="2021-10-11T04:37:25.743" v="2445" actId="1076"/>
          <ac:cxnSpMkLst>
            <pc:docMk/>
            <pc:sldMk cId="1227795551" sldId="2076138840"/>
            <ac:cxnSpMk id="21" creationId="{2D643145-433A-4920-B3CF-94B959E6D615}"/>
          </ac:cxnSpMkLst>
        </pc:cxnChg>
        <pc:cxnChg chg="mod">
          <ac:chgData name="Kohei Saito" userId="71dd0d76-af3b-4b2b-b3e1-cf0387d2e76c" providerId="ADAL" clId="{43A7B5B6-C91C-46F2-B3BE-2D6EA015E14D}" dt="2021-10-11T04:37:25.743" v="2445" actId="1076"/>
          <ac:cxnSpMkLst>
            <pc:docMk/>
            <pc:sldMk cId="1227795551" sldId="2076138840"/>
            <ac:cxnSpMk id="22" creationId="{F090C373-56B8-4CF4-B36F-A4E41413842A}"/>
          </ac:cxnSpMkLst>
        </pc:cxnChg>
        <pc:cxnChg chg="mod">
          <ac:chgData name="Kohei Saito" userId="71dd0d76-af3b-4b2b-b3e1-cf0387d2e76c" providerId="ADAL" clId="{43A7B5B6-C91C-46F2-B3BE-2D6EA015E14D}" dt="2021-10-11T04:37:25.743" v="2445" actId="1076"/>
          <ac:cxnSpMkLst>
            <pc:docMk/>
            <pc:sldMk cId="1227795551" sldId="2076138840"/>
            <ac:cxnSpMk id="23" creationId="{0A8BA1E1-B989-4F20-8A2D-6C39DC9936A6}"/>
          </ac:cxnSpMkLst>
        </pc:cxnChg>
        <pc:cxnChg chg="mod">
          <ac:chgData name="Kohei Saito" userId="71dd0d76-af3b-4b2b-b3e1-cf0387d2e76c" providerId="ADAL" clId="{43A7B5B6-C91C-46F2-B3BE-2D6EA015E14D}" dt="2021-10-11T04:37:25.743" v="2445" actId="1076"/>
          <ac:cxnSpMkLst>
            <pc:docMk/>
            <pc:sldMk cId="1227795551" sldId="2076138840"/>
            <ac:cxnSpMk id="29" creationId="{B0D27E88-3525-4CA4-A76C-8ED82CD7725F}"/>
          </ac:cxnSpMkLst>
        </pc:cxnChg>
      </pc:sldChg>
      <pc:sldChg chg="del">
        <pc:chgData name="Kohei Saito" userId="71dd0d76-af3b-4b2b-b3e1-cf0387d2e76c" providerId="ADAL" clId="{43A7B5B6-C91C-46F2-B3BE-2D6EA015E14D}" dt="2021-10-11T02:12:38.385" v="9" actId="2696"/>
        <pc:sldMkLst>
          <pc:docMk/>
          <pc:sldMk cId="2588873169" sldId="2076138840"/>
        </pc:sldMkLst>
      </pc:sldChg>
      <pc:sldChg chg="addSp delSp modSp new mod">
        <pc:chgData name="Kohei Saito" userId="71dd0d76-af3b-4b2b-b3e1-cf0387d2e76c" providerId="ADAL" clId="{43A7B5B6-C91C-46F2-B3BE-2D6EA015E14D}" dt="2021-10-11T04:38:25.038" v="2529" actId="1076"/>
        <pc:sldMkLst>
          <pc:docMk/>
          <pc:sldMk cId="1349241950" sldId="2076138841"/>
        </pc:sldMkLst>
        <pc:spChg chg="mod">
          <ac:chgData name="Kohei Saito" userId="71dd0d76-af3b-4b2b-b3e1-cf0387d2e76c" providerId="ADAL" clId="{43A7B5B6-C91C-46F2-B3BE-2D6EA015E14D}" dt="2021-10-11T04:37:51.570" v="2518" actId="20577"/>
          <ac:spMkLst>
            <pc:docMk/>
            <pc:sldMk cId="1349241950" sldId="2076138841"/>
            <ac:spMk id="2" creationId="{4B033F06-21EA-4963-A166-51033064C4D5}"/>
          </ac:spMkLst>
        </pc:spChg>
        <pc:spChg chg="del mod">
          <ac:chgData name="Kohei Saito" userId="71dd0d76-af3b-4b2b-b3e1-cf0387d2e76c" providerId="ADAL" clId="{43A7B5B6-C91C-46F2-B3BE-2D6EA015E14D}" dt="2021-10-11T04:38:18.161" v="2527" actId="21"/>
          <ac:spMkLst>
            <pc:docMk/>
            <pc:sldMk cId="1349241950" sldId="2076138841"/>
            <ac:spMk id="3" creationId="{99DA8A85-30B5-419C-9D6D-67B924EF5D71}"/>
          </ac:spMkLst>
        </pc:spChg>
        <pc:spChg chg="add mod">
          <ac:chgData name="Kohei Saito" userId="71dd0d76-af3b-4b2b-b3e1-cf0387d2e76c" providerId="ADAL" clId="{43A7B5B6-C91C-46F2-B3BE-2D6EA015E14D}" dt="2021-10-11T04:38:14.416" v="2526" actId="1036"/>
          <ac:spMkLst>
            <pc:docMk/>
            <pc:sldMk cId="1349241950" sldId="2076138841"/>
            <ac:spMk id="6" creationId="{0DA47C21-0F7B-44EE-BAFB-1C67342BCCA4}"/>
          </ac:spMkLst>
        </pc:spChg>
        <pc:spChg chg="add mod">
          <ac:chgData name="Kohei Saito" userId="71dd0d76-af3b-4b2b-b3e1-cf0387d2e76c" providerId="ADAL" clId="{43A7B5B6-C91C-46F2-B3BE-2D6EA015E14D}" dt="2021-10-11T04:38:14.416" v="2526" actId="1036"/>
          <ac:spMkLst>
            <pc:docMk/>
            <pc:sldMk cId="1349241950" sldId="2076138841"/>
            <ac:spMk id="8" creationId="{8CF3296B-65E4-4CAD-92B6-434A50F831ED}"/>
          </ac:spMkLst>
        </pc:spChg>
        <pc:spChg chg="add mod">
          <ac:chgData name="Kohei Saito" userId="71dd0d76-af3b-4b2b-b3e1-cf0387d2e76c" providerId="ADAL" clId="{43A7B5B6-C91C-46F2-B3BE-2D6EA015E14D}" dt="2021-10-11T04:38:14.416" v="2526" actId="1036"/>
          <ac:spMkLst>
            <pc:docMk/>
            <pc:sldMk cId="1349241950" sldId="2076138841"/>
            <ac:spMk id="10" creationId="{3F4D0D0B-67DF-4E34-B745-25E0D8E8B2E6}"/>
          </ac:spMkLst>
        </pc:spChg>
        <pc:spChg chg="add mod">
          <ac:chgData name="Kohei Saito" userId="71dd0d76-af3b-4b2b-b3e1-cf0387d2e76c" providerId="ADAL" clId="{43A7B5B6-C91C-46F2-B3BE-2D6EA015E14D}" dt="2021-10-11T04:38:14.416" v="2526" actId="1036"/>
          <ac:spMkLst>
            <pc:docMk/>
            <pc:sldMk cId="1349241950" sldId="2076138841"/>
            <ac:spMk id="12" creationId="{12FFFDFD-34BE-4164-84DB-FD49DF6212B1}"/>
          </ac:spMkLst>
        </pc:spChg>
        <pc:spChg chg="add mod">
          <ac:chgData name="Kohei Saito" userId="71dd0d76-af3b-4b2b-b3e1-cf0387d2e76c" providerId="ADAL" clId="{43A7B5B6-C91C-46F2-B3BE-2D6EA015E14D}" dt="2021-10-11T04:38:14.416" v="2526" actId="1036"/>
          <ac:spMkLst>
            <pc:docMk/>
            <pc:sldMk cId="1349241950" sldId="2076138841"/>
            <ac:spMk id="14" creationId="{31BDFD9A-20E8-4FC5-ABDE-CC0DBDE6ED8B}"/>
          </ac:spMkLst>
        </pc:spChg>
        <pc:spChg chg="add mod">
          <ac:chgData name="Kohei Saito" userId="71dd0d76-af3b-4b2b-b3e1-cf0387d2e76c" providerId="ADAL" clId="{43A7B5B6-C91C-46F2-B3BE-2D6EA015E14D}" dt="2021-10-11T04:38:14.416" v="2526" actId="1036"/>
          <ac:spMkLst>
            <pc:docMk/>
            <pc:sldMk cId="1349241950" sldId="2076138841"/>
            <ac:spMk id="16" creationId="{27CF12DD-D2DA-4FCD-BCA3-89DF7CCF3C4A}"/>
          </ac:spMkLst>
        </pc:spChg>
        <pc:spChg chg="add mod">
          <ac:chgData name="Kohei Saito" userId="71dd0d76-af3b-4b2b-b3e1-cf0387d2e76c" providerId="ADAL" clId="{43A7B5B6-C91C-46F2-B3BE-2D6EA015E14D}" dt="2021-10-11T04:38:14.416" v="2526" actId="1036"/>
          <ac:spMkLst>
            <pc:docMk/>
            <pc:sldMk cId="1349241950" sldId="2076138841"/>
            <ac:spMk id="18" creationId="{F373A0B5-67D1-4569-9495-14B1EE6A74B2}"/>
          </ac:spMkLst>
        </pc:spChg>
        <pc:spChg chg="add mod">
          <ac:chgData name="Kohei Saito" userId="71dd0d76-af3b-4b2b-b3e1-cf0387d2e76c" providerId="ADAL" clId="{43A7B5B6-C91C-46F2-B3BE-2D6EA015E14D}" dt="2021-10-11T04:38:14.416" v="2526" actId="1036"/>
          <ac:spMkLst>
            <pc:docMk/>
            <pc:sldMk cId="1349241950" sldId="2076138841"/>
            <ac:spMk id="20" creationId="{C2342E05-F5E2-4CA3-9FAE-F3AE746B499B}"/>
          </ac:spMkLst>
        </pc:spChg>
        <pc:spChg chg="add mod">
          <ac:chgData name="Kohei Saito" userId="71dd0d76-af3b-4b2b-b3e1-cf0387d2e76c" providerId="ADAL" clId="{43A7B5B6-C91C-46F2-B3BE-2D6EA015E14D}" dt="2021-10-11T04:38:14.416" v="2526" actId="1036"/>
          <ac:spMkLst>
            <pc:docMk/>
            <pc:sldMk cId="1349241950" sldId="2076138841"/>
            <ac:spMk id="22" creationId="{D6E1F860-3822-41C1-A52E-8851FD679619}"/>
          </ac:spMkLst>
        </pc:spChg>
        <pc:spChg chg="add mod">
          <ac:chgData name="Kohei Saito" userId="71dd0d76-af3b-4b2b-b3e1-cf0387d2e76c" providerId="ADAL" clId="{43A7B5B6-C91C-46F2-B3BE-2D6EA015E14D}" dt="2021-10-11T04:38:14.416" v="2526" actId="1036"/>
          <ac:spMkLst>
            <pc:docMk/>
            <pc:sldMk cId="1349241950" sldId="2076138841"/>
            <ac:spMk id="30" creationId="{B0998363-5D30-4D7D-992B-1C4DD6CDBB18}"/>
          </ac:spMkLst>
        </pc:spChg>
        <pc:spChg chg="add mod">
          <ac:chgData name="Kohei Saito" userId="71dd0d76-af3b-4b2b-b3e1-cf0387d2e76c" providerId="ADAL" clId="{43A7B5B6-C91C-46F2-B3BE-2D6EA015E14D}" dt="2021-10-11T04:38:14.416" v="2526" actId="1036"/>
          <ac:spMkLst>
            <pc:docMk/>
            <pc:sldMk cId="1349241950" sldId="2076138841"/>
            <ac:spMk id="32" creationId="{70FF0CC1-1E80-42D8-88F3-B7CD1E5D2CCC}"/>
          </ac:spMkLst>
        </pc:spChg>
        <pc:spChg chg="add mod">
          <ac:chgData name="Kohei Saito" userId="71dd0d76-af3b-4b2b-b3e1-cf0387d2e76c" providerId="ADAL" clId="{43A7B5B6-C91C-46F2-B3BE-2D6EA015E14D}" dt="2021-10-11T04:38:14.416" v="2526" actId="1036"/>
          <ac:spMkLst>
            <pc:docMk/>
            <pc:sldMk cId="1349241950" sldId="2076138841"/>
            <ac:spMk id="34" creationId="{67E03A3F-14F0-4600-861D-7DBEE11557B4}"/>
          </ac:spMkLst>
        </pc:spChg>
        <pc:spChg chg="add mod">
          <ac:chgData name="Kohei Saito" userId="71dd0d76-af3b-4b2b-b3e1-cf0387d2e76c" providerId="ADAL" clId="{43A7B5B6-C91C-46F2-B3BE-2D6EA015E14D}" dt="2021-10-11T04:38:14.416" v="2526" actId="1036"/>
          <ac:spMkLst>
            <pc:docMk/>
            <pc:sldMk cId="1349241950" sldId="2076138841"/>
            <ac:spMk id="36" creationId="{81A4B15E-BC1C-448F-94C1-3878E5644D77}"/>
          </ac:spMkLst>
        </pc:spChg>
        <pc:spChg chg="add mod">
          <ac:chgData name="Kohei Saito" userId="71dd0d76-af3b-4b2b-b3e1-cf0387d2e76c" providerId="ADAL" clId="{43A7B5B6-C91C-46F2-B3BE-2D6EA015E14D}" dt="2021-10-11T04:38:14.416" v="2526" actId="1036"/>
          <ac:spMkLst>
            <pc:docMk/>
            <pc:sldMk cId="1349241950" sldId="2076138841"/>
            <ac:spMk id="38" creationId="{9F4C66DA-4B19-4640-809C-44BC7479A902}"/>
          </ac:spMkLst>
        </pc:spChg>
        <pc:spChg chg="add mod">
          <ac:chgData name="Kohei Saito" userId="71dd0d76-af3b-4b2b-b3e1-cf0387d2e76c" providerId="ADAL" clId="{43A7B5B6-C91C-46F2-B3BE-2D6EA015E14D}" dt="2021-10-11T04:38:14.416" v="2526" actId="1036"/>
          <ac:spMkLst>
            <pc:docMk/>
            <pc:sldMk cId="1349241950" sldId="2076138841"/>
            <ac:spMk id="42" creationId="{15874042-59CA-4939-9DB6-483B6B43807F}"/>
          </ac:spMkLst>
        </pc:spChg>
        <pc:spChg chg="add mod">
          <ac:chgData name="Kohei Saito" userId="71dd0d76-af3b-4b2b-b3e1-cf0387d2e76c" providerId="ADAL" clId="{43A7B5B6-C91C-46F2-B3BE-2D6EA015E14D}" dt="2021-10-11T04:38:14.416" v="2526" actId="1036"/>
          <ac:spMkLst>
            <pc:docMk/>
            <pc:sldMk cId="1349241950" sldId="2076138841"/>
            <ac:spMk id="44" creationId="{3BA78584-D008-42EE-A64D-619550AB9083}"/>
          </ac:spMkLst>
        </pc:spChg>
        <pc:spChg chg="add mod">
          <ac:chgData name="Kohei Saito" userId="71dd0d76-af3b-4b2b-b3e1-cf0387d2e76c" providerId="ADAL" clId="{43A7B5B6-C91C-46F2-B3BE-2D6EA015E14D}" dt="2021-10-11T04:38:14.416" v="2526" actId="1036"/>
          <ac:spMkLst>
            <pc:docMk/>
            <pc:sldMk cId="1349241950" sldId="2076138841"/>
            <ac:spMk id="46" creationId="{C2D7766E-E019-462C-9DAF-295E9179EEDE}"/>
          </ac:spMkLst>
        </pc:spChg>
        <pc:spChg chg="add mod">
          <ac:chgData name="Kohei Saito" userId="71dd0d76-af3b-4b2b-b3e1-cf0387d2e76c" providerId="ADAL" clId="{43A7B5B6-C91C-46F2-B3BE-2D6EA015E14D}" dt="2021-10-11T04:38:25.038" v="2529" actId="1076"/>
          <ac:spMkLst>
            <pc:docMk/>
            <pc:sldMk cId="1349241950" sldId="2076138841"/>
            <ac:spMk id="48" creationId="{1116F572-0B7E-4837-8D4A-5526AD7F8CCE}"/>
          </ac:spMkLst>
        </pc:spChg>
        <pc:graphicFrameChg chg="add mod">
          <ac:chgData name="Kohei Saito" userId="71dd0d76-af3b-4b2b-b3e1-cf0387d2e76c" providerId="ADAL" clId="{43A7B5B6-C91C-46F2-B3BE-2D6EA015E14D}" dt="2021-10-11T04:38:14.416" v="2526" actId="1036"/>
          <ac:graphicFrameMkLst>
            <pc:docMk/>
            <pc:sldMk cId="1349241950" sldId="2076138841"/>
            <ac:graphicFrameMk id="40" creationId="{CAEB7706-B6E0-4B09-9900-72A9A3690440}"/>
          </ac:graphicFrameMkLst>
        </pc:graphicFrameChg>
        <pc:cxnChg chg="add mod">
          <ac:chgData name="Kohei Saito" userId="71dd0d76-af3b-4b2b-b3e1-cf0387d2e76c" providerId="ADAL" clId="{43A7B5B6-C91C-46F2-B3BE-2D6EA015E14D}" dt="2021-10-11T04:38:14.416" v="2526" actId="1036"/>
          <ac:cxnSpMkLst>
            <pc:docMk/>
            <pc:sldMk cId="1349241950" sldId="2076138841"/>
            <ac:cxnSpMk id="24" creationId="{38C490F4-4392-4943-A59C-6990553199E7}"/>
          </ac:cxnSpMkLst>
        </pc:cxnChg>
        <pc:cxnChg chg="add mod">
          <ac:chgData name="Kohei Saito" userId="71dd0d76-af3b-4b2b-b3e1-cf0387d2e76c" providerId="ADAL" clId="{43A7B5B6-C91C-46F2-B3BE-2D6EA015E14D}" dt="2021-10-11T04:38:14.416" v="2526" actId="1036"/>
          <ac:cxnSpMkLst>
            <pc:docMk/>
            <pc:sldMk cId="1349241950" sldId="2076138841"/>
            <ac:cxnSpMk id="26" creationId="{399495AE-6E4A-4FBD-90D5-B9C26221C35F}"/>
          </ac:cxnSpMkLst>
        </pc:cxnChg>
        <pc:cxnChg chg="add mod">
          <ac:chgData name="Kohei Saito" userId="71dd0d76-af3b-4b2b-b3e1-cf0387d2e76c" providerId="ADAL" clId="{43A7B5B6-C91C-46F2-B3BE-2D6EA015E14D}" dt="2021-10-11T04:38:14.416" v="2526" actId="1036"/>
          <ac:cxnSpMkLst>
            <pc:docMk/>
            <pc:sldMk cId="1349241950" sldId="2076138841"/>
            <ac:cxnSpMk id="28" creationId="{66C0F8E2-F9A3-4ECB-A704-C3CE55D398EB}"/>
          </ac:cxnSpMkLst>
        </pc:cxnChg>
      </pc:sldChg>
      <pc:sldChg chg="del">
        <pc:chgData name="Kohei Saito" userId="71dd0d76-af3b-4b2b-b3e1-cf0387d2e76c" providerId="ADAL" clId="{43A7B5B6-C91C-46F2-B3BE-2D6EA015E14D}" dt="2021-10-11T02:12:38.385" v="9" actId="2696"/>
        <pc:sldMkLst>
          <pc:docMk/>
          <pc:sldMk cId="3828523425" sldId="2076138841"/>
        </pc:sldMkLst>
      </pc:sldChg>
      <pc:sldChg chg="addSp delSp modSp new mod">
        <pc:chgData name="Kohei Saito" userId="71dd0d76-af3b-4b2b-b3e1-cf0387d2e76c" providerId="ADAL" clId="{43A7B5B6-C91C-46F2-B3BE-2D6EA015E14D}" dt="2021-10-11T04:39:21.610" v="2555" actId="1076"/>
        <pc:sldMkLst>
          <pc:docMk/>
          <pc:sldMk cId="318921212" sldId="2076138842"/>
        </pc:sldMkLst>
        <pc:spChg chg="mod">
          <ac:chgData name="Kohei Saito" userId="71dd0d76-af3b-4b2b-b3e1-cf0387d2e76c" providerId="ADAL" clId="{43A7B5B6-C91C-46F2-B3BE-2D6EA015E14D}" dt="2021-10-11T04:39:02.546" v="2551" actId="20577"/>
          <ac:spMkLst>
            <pc:docMk/>
            <pc:sldMk cId="318921212" sldId="2076138842"/>
            <ac:spMk id="2" creationId="{6DA7E1EF-745F-4965-820D-E10A268CAE78}"/>
          </ac:spMkLst>
        </pc:spChg>
        <pc:spChg chg="del">
          <ac:chgData name="Kohei Saito" userId="71dd0d76-af3b-4b2b-b3e1-cf0387d2e76c" providerId="ADAL" clId="{43A7B5B6-C91C-46F2-B3BE-2D6EA015E14D}" dt="2021-10-11T04:39:17.776" v="2554" actId="21"/>
          <ac:spMkLst>
            <pc:docMk/>
            <pc:sldMk cId="318921212" sldId="2076138842"/>
            <ac:spMk id="3" creationId="{07A2AFB9-286D-452C-BF9A-1F8080B01BCB}"/>
          </ac:spMkLst>
        </pc:spChg>
        <pc:spChg chg="add mod">
          <ac:chgData name="Kohei Saito" userId="71dd0d76-af3b-4b2b-b3e1-cf0387d2e76c" providerId="ADAL" clId="{43A7B5B6-C91C-46F2-B3BE-2D6EA015E14D}" dt="2021-10-11T04:39:16.192" v="2553" actId="1076"/>
          <ac:spMkLst>
            <pc:docMk/>
            <pc:sldMk cId="318921212" sldId="2076138842"/>
            <ac:spMk id="6" creationId="{45050FD9-8A5A-4187-82AC-191F8A72C68E}"/>
          </ac:spMkLst>
        </pc:spChg>
        <pc:spChg chg="add mod">
          <ac:chgData name="Kohei Saito" userId="71dd0d76-af3b-4b2b-b3e1-cf0387d2e76c" providerId="ADAL" clId="{43A7B5B6-C91C-46F2-B3BE-2D6EA015E14D}" dt="2021-10-11T04:39:16.192" v="2553" actId="1076"/>
          <ac:spMkLst>
            <pc:docMk/>
            <pc:sldMk cId="318921212" sldId="2076138842"/>
            <ac:spMk id="8" creationId="{0C76984A-F07F-4802-B16A-54EE274AF71E}"/>
          </ac:spMkLst>
        </pc:spChg>
        <pc:spChg chg="add mod">
          <ac:chgData name="Kohei Saito" userId="71dd0d76-af3b-4b2b-b3e1-cf0387d2e76c" providerId="ADAL" clId="{43A7B5B6-C91C-46F2-B3BE-2D6EA015E14D}" dt="2021-10-11T04:39:16.192" v="2553" actId="1076"/>
          <ac:spMkLst>
            <pc:docMk/>
            <pc:sldMk cId="318921212" sldId="2076138842"/>
            <ac:spMk id="10" creationId="{6E3966FF-DE9A-4F1A-A523-0FEB61891886}"/>
          </ac:spMkLst>
        </pc:spChg>
        <pc:spChg chg="add mod">
          <ac:chgData name="Kohei Saito" userId="71dd0d76-af3b-4b2b-b3e1-cf0387d2e76c" providerId="ADAL" clId="{43A7B5B6-C91C-46F2-B3BE-2D6EA015E14D}" dt="2021-10-11T04:39:16.192" v="2553" actId="1076"/>
          <ac:spMkLst>
            <pc:docMk/>
            <pc:sldMk cId="318921212" sldId="2076138842"/>
            <ac:spMk id="12" creationId="{67072067-B925-4647-81E3-B28672CED6A2}"/>
          </ac:spMkLst>
        </pc:spChg>
        <pc:spChg chg="add mod">
          <ac:chgData name="Kohei Saito" userId="71dd0d76-af3b-4b2b-b3e1-cf0387d2e76c" providerId="ADAL" clId="{43A7B5B6-C91C-46F2-B3BE-2D6EA015E14D}" dt="2021-10-11T04:39:16.192" v="2553" actId="1076"/>
          <ac:spMkLst>
            <pc:docMk/>
            <pc:sldMk cId="318921212" sldId="2076138842"/>
            <ac:spMk id="14" creationId="{8E918690-C785-4A58-9985-C3098F6D48CF}"/>
          </ac:spMkLst>
        </pc:spChg>
        <pc:spChg chg="add mod">
          <ac:chgData name="Kohei Saito" userId="71dd0d76-af3b-4b2b-b3e1-cf0387d2e76c" providerId="ADAL" clId="{43A7B5B6-C91C-46F2-B3BE-2D6EA015E14D}" dt="2021-10-11T04:39:16.192" v="2553" actId="1076"/>
          <ac:spMkLst>
            <pc:docMk/>
            <pc:sldMk cId="318921212" sldId="2076138842"/>
            <ac:spMk id="16" creationId="{BE23FD89-E63D-43A7-96EA-AD3E26D8DD82}"/>
          </ac:spMkLst>
        </pc:spChg>
        <pc:spChg chg="add mod">
          <ac:chgData name="Kohei Saito" userId="71dd0d76-af3b-4b2b-b3e1-cf0387d2e76c" providerId="ADAL" clId="{43A7B5B6-C91C-46F2-B3BE-2D6EA015E14D}" dt="2021-10-11T04:39:21.610" v="2555" actId="1076"/>
          <ac:spMkLst>
            <pc:docMk/>
            <pc:sldMk cId="318921212" sldId="2076138842"/>
            <ac:spMk id="22" creationId="{D919AB07-3DD1-47F6-9AD5-260316453EA9}"/>
          </ac:spMkLst>
        </pc:spChg>
        <pc:spChg chg="add mod">
          <ac:chgData name="Kohei Saito" userId="71dd0d76-af3b-4b2b-b3e1-cf0387d2e76c" providerId="ADAL" clId="{43A7B5B6-C91C-46F2-B3BE-2D6EA015E14D}" dt="2021-10-11T04:39:16.192" v="2553" actId="1076"/>
          <ac:spMkLst>
            <pc:docMk/>
            <pc:sldMk cId="318921212" sldId="2076138842"/>
            <ac:spMk id="24" creationId="{85956A28-D94B-4F00-8DC3-177578A4FC71}"/>
          </ac:spMkLst>
        </pc:spChg>
        <pc:spChg chg="add mod">
          <ac:chgData name="Kohei Saito" userId="71dd0d76-af3b-4b2b-b3e1-cf0387d2e76c" providerId="ADAL" clId="{43A7B5B6-C91C-46F2-B3BE-2D6EA015E14D}" dt="2021-10-11T04:39:16.192" v="2553" actId="1076"/>
          <ac:spMkLst>
            <pc:docMk/>
            <pc:sldMk cId="318921212" sldId="2076138842"/>
            <ac:spMk id="26" creationId="{B9A60A8E-B981-405D-B2E5-DE0862B70D63}"/>
          </ac:spMkLst>
        </pc:spChg>
        <pc:spChg chg="add mod">
          <ac:chgData name="Kohei Saito" userId="71dd0d76-af3b-4b2b-b3e1-cf0387d2e76c" providerId="ADAL" clId="{43A7B5B6-C91C-46F2-B3BE-2D6EA015E14D}" dt="2021-10-11T04:39:16.192" v="2553" actId="1076"/>
          <ac:spMkLst>
            <pc:docMk/>
            <pc:sldMk cId="318921212" sldId="2076138842"/>
            <ac:spMk id="28" creationId="{68845768-862C-424B-9679-724102CB45BC}"/>
          </ac:spMkLst>
        </pc:spChg>
        <pc:spChg chg="add mod">
          <ac:chgData name="Kohei Saito" userId="71dd0d76-af3b-4b2b-b3e1-cf0387d2e76c" providerId="ADAL" clId="{43A7B5B6-C91C-46F2-B3BE-2D6EA015E14D}" dt="2021-10-11T04:39:16.192" v="2553" actId="1076"/>
          <ac:spMkLst>
            <pc:docMk/>
            <pc:sldMk cId="318921212" sldId="2076138842"/>
            <ac:spMk id="30" creationId="{3C1F5AFA-FBFF-46C9-A9BB-970482474AAB}"/>
          </ac:spMkLst>
        </pc:spChg>
        <pc:spChg chg="add mod">
          <ac:chgData name="Kohei Saito" userId="71dd0d76-af3b-4b2b-b3e1-cf0387d2e76c" providerId="ADAL" clId="{43A7B5B6-C91C-46F2-B3BE-2D6EA015E14D}" dt="2021-10-11T04:39:16.192" v="2553" actId="1076"/>
          <ac:spMkLst>
            <pc:docMk/>
            <pc:sldMk cId="318921212" sldId="2076138842"/>
            <ac:spMk id="32" creationId="{9D1CA116-BEEE-4EC0-A2BD-91102FABF7F3}"/>
          </ac:spMkLst>
        </pc:spChg>
        <pc:spChg chg="add mod">
          <ac:chgData name="Kohei Saito" userId="71dd0d76-af3b-4b2b-b3e1-cf0387d2e76c" providerId="ADAL" clId="{43A7B5B6-C91C-46F2-B3BE-2D6EA015E14D}" dt="2021-10-11T04:39:16.192" v="2553" actId="1076"/>
          <ac:spMkLst>
            <pc:docMk/>
            <pc:sldMk cId="318921212" sldId="2076138842"/>
            <ac:spMk id="34" creationId="{522B7A73-9FE8-4591-B4C3-5CE2DAC09B05}"/>
          </ac:spMkLst>
        </pc:spChg>
        <pc:spChg chg="add mod">
          <ac:chgData name="Kohei Saito" userId="71dd0d76-af3b-4b2b-b3e1-cf0387d2e76c" providerId="ADAL" clId="{43A7B5B6-C91C-46F2-B3BE-2D6EA015E14D}" dt="2021-10-11T04:39:16.192" v="2553" actId="1076"/>
          <ac:spMkLst>
            <pc:docMk/>
            <pc:sldMk cId="318921212" sldId="2076138842"/>
            <ac:spMk id="36" creationId="{1D5B2ED8-A17A-40F7-8C29-E9ACE8045E72}"/>
          </ac:spMkLst>
        </pc:spChg>
        <pc:spChg chg="add mod">
          <ac:chgData name="Kohei Saito" userId="71dd0d76-af3b-4b2b-b3e1-cf0387d2e76c" providerId="ADAL" clId="{43A7B5B6-C91C-46F2-B3BE-2D6EA015E14D}" dt="2021-10-11T04:39:16.192" v="2553" actId="1076"/>
          <ac:spMkLst>
            <pc:docMk/>
            <pc:sldMk cId="318921212" sldId="2076138842"/>
            <ac:spMk id="38" creationId="{517DD82E-949E-4CAB-927C-3FA90F705B5D}"/>
          </ac:spMkLst>
        </pc:spChg>
        <pc:spChg chg="add mod">
          <ac:chgData name="Kohei Saito" userId="71dd0d76-af3b-4b2b-b3e1-cf0387d2e76c" providerId="ADAL" clId="{43A7B5B6-C91C-46F2-B3BE-2D6EA015E14D}" dt="2021-10-11T04:39:16.192" v="2553" actId="1076"/>
          <ac:spMkLst>
            <pc:docMk/>
            <pc:sldMk cId="318921212" sldId="2076138842"/>
            <ac:spMk id="40" creationId="{5A04A393-B1FB-4CB3-BF54-C399515F1E6C}"/>
          </ac:spMkLst>
        </pc:spChg>
        <pc:spChg chg="add mod">
          <ac:chgData name="Kohei Saito" userId="71dd0d76-af3b-4b2b-b3e1-cf0387d2e76c" providerId="ADAL" clId="{43A7B5B6-C91C-46F2-B3BE-2D6EA015E14D}" dt="2021-10-11T04:39:16.192" v="2553" actId="1076"/>
          <ac:spMkLst>
            <pc:docMk/>
            <pc:sldMk cId="318921212" sldId="2076138842"/>
            <ac:spMk id="42" creationId="{422C837C-58A2-442E-8631-B1D6CA351745}"/>
          </ac:spMkLst>
        </pc:spChg>
        <pc:spChg chg="add mod">
          <ac:chgData name="Kohei Saito" userId="71dd0d76-af3b-4b2b-b3e1-cf0387d2e76c" providerId="ADAL" clId="{43A7B5B6-C91C-46F2-B3BE-2D6EA015E14D}" dt="2021-10-11T04:39:16.192" v="2553" actId="1076"/>
          <ac:spMkLst>
            <pc:docMk/>
            <pc:sldMk cId="318921212" sldId="2076138842"/>
            <ac:spMk id="44" creationId="{D8E2B552-35E9-4A78-8472-16D989D990F5}"/>
          </ac:spMkLst>
        </pc:spChg>
        <pc:spChg chg="add mod">
          <ac:chgData name="Kohei Saito" userId="71dd0d76-af3b-4b2b-b3e1-cf0387d2e76c" providerId="ADAL" clId="{43A7B5B6-C91C-46F2-B3BE-2D6EA015E14D}" dt="2021-10-11T04:39:16.192" v="2553" actId="1076"/>
          <ac:spMkLst>
            <pc:docMk/>
            <pc:sldMk cId="318921212" sldId="2076138842"/>
            <ac:spMk id="46" creationId="{2452A803-5A6F-4489-8371-139C8F0F146C}"/>
          </ac:spMkLst>
        </pc:spChg>
        <pc:spChg chg="add mod">
          <ac:chgData name="Kohei Saito" userId="71dd0d76-af3b-4b2b-b3e1-cf0387d2e76c" providerId="ADAL" clId="{43A7B5B6-C91C-46F2-B3BE-2D6EA015E14D}" dt="2021-10-11T04:39:16.192" v="2553" actId="1076"/>
          <ac:spMkLst>
            <pc:docMk/>
            <pc:sldMk cId="318921212" sldId="2076138842"/>
            <ac:spMk id="48" creationId="{80B6DF2A-EFB9-43A0-9E25-79CFFAB5989F}"/>
          </ac:spMkLst>
        </pc:spChg>
        <pc:spChg chg="add mod">
          <ac:chgData name="Kohei Saito" userId="71dd0d76-af3b-4b2b-b3e1-cf0387d2e76c" providerId="ADAL" clId="{43A7B5B6-C91C-46F2-B3BE-2D6EA015E14D}" dt="2021-10-11T04:39:16.192" v="2553" actId="1076"/>
          <ac:spMkLst>
            <pc:docMk/>
            <pc:sldMk cId="318921212" sldId="2076138842"/>
            <ac:spMk id="50" creationId="{3D59D38C-E1F4-4C83-83AA-8CABA16A598D}"/>
          </ac:spMkLst>
        </pc:spChg>
        <pc:spChg chg="add mod">
          <ac:chgData name="Kohei Saito" userId="71dd0d76-af3b-4b2b-b3e1-cf0387d2e76c" providerId="ADAL" clId="{43A7B5B6-C91C-46F2-B3BE-2D6EA015E14D}" dt="2021-10-11T04:39:16.192" v="2553" actId="1076"/>
          <ac:spMkLst>
            <pc:docMk/>
            <pc:sldMk cId="318921212" sldId="2076138842"/>
            <ac:spMk id="52" creationId="{0FC4D01F-2181-4937-8809-9F6EAE278E9B}"/>
          </ac:spMkLst>
        </pc:spChg>
        <pc:spChg chg="add mod">
          <ac:chgData name="Kohei Saito" userId="71dd0d76-af3b-4b2b-b3e1-cf0387d2e76c" providerId="ADAL" clId="{43A7B5B6-C91C-46F2-B3BE-2D6EA015E14D}" dt="2021-10-11T04:39:16.192" v="2553" actId="1076"/>
          <ac:spMkLst>
            <pc:docMk/>
            <pc:sldMk cId="318921212" sldId="2076138842"/>
            <ac:spMk id="54" creationId="{B63AFAD8-912D-4E49-845A-6DDBD272DE74}"/>
          </ac:spMkLst>
        </pc:spChg>
        <pc:spChg chg="add mod">
          <ac:chgData name="Kohei Saito" userId="71dd0d76-af3b-4b2b-b3e1-cf0387d2e76c" providerId="ADAL" clId="{43A7B5B6-C91C-46F2-B3BE-2D6EA015E14D}" dt="2021-10-11T04:39:16.192" v="2553" actId="1076"/>
          <ac:spMkLst>
            <pc:docMk/>
            <pc:sldMk cId="318921212" sldId="2076138842"/>
            <ac:spMk id="56" creationId="{DE88E5FA-D340-401F-9864-0C0A5147405C}"/>
          </ac:spMkLst>
        </pc:spChg>
        <pc:cxnChg chg="add mod">
          <ac:chgData name="Kohei Saito" userId="71dd0d76-af3b-4b2b-b3e1-cf0387d2e76c" providerId="ADAL" clId="{43A7B5B6-C91C-46F2-B3BE-2D6EA015E14D}" dt="2021-10-11T04:39:16.192" v="2553" actId="1076"/>
          <ac:cxnSpMkLst>
            <pc:docMk/>
            <pc:sldMk cId="318921212" sldId="2076138842"/>
            <ac:cxnSpMk id="18" creationId="{5D5DDDE6-AF0D-4AD8-A2BB-585F093094AD}"/>
          </ac:cxnSpMkLst>
        </pc:cxnChg>
        <pc:cxnChg chg="add mod">
          <ac:chgData name="Kohei Saito" userId="71dd0d76-af3b-4b2b-b3e1-cf0387d2e76c" providerId="ADAL" clId="{43A7B5B6-C91C-46F2-B3BE-2D6EA015E14D}" dt="2021-10-11T04:39:16.192" v="2553" actId="1076"/>
          <ac:cxnSpMkLst>
            <pc:docMk/>
            <pc:sldMk cId="318921212" sldId="2076138842"/>
            <ac:cxnSpMk id="20" creationId="{36DC97BB-37A1-42BF-B1CC-8B698CC40C62}"/>
          </ac:cxnSpMkLst>
        </pc:cxnChg>
        <pc:cxnChg chg="add mod">
          <ac:chgData name="Kohei Saito" userId="71dd0d76-af3b-4b2b-b3e1-cf0387d2e76c" providerId="ADAL" clId="{43A7B5B6-C91C-46F2-B3BE-2D6EA015E14D}" dt="2021-10-11T04:39:16.192" v="2553" actId="1076"/>
          <ac:cxnSpMkLst>
            <pc:docMk/>
            <pc:sldMk cId="318921212" sldId="2076138842"/>
            <ac:cxnSpMk id="58" creationId="{703A75B3-07C5-46F4-B074-A71EBBD76FD7}"/>
          </ac:cxnSpMkLst>
        </pc:cxnChg>
      </pc:sldChg>
      <pc:sldChg chg="del">
        <pc:chgData name="Kohei Saito" userId="71dd0d76-af3b-4b2b-b3e1-cf0387d2e76c" providerId="ADAL" clId="{43A7B5B6-C91C-46F2-B3BE-2D6EA015E14D}" dt="2021-10-11T02:12:38.385" v="9" actId="2696"/>
        <pc:sldMkLst>
          <pc:docMk/>
          <pc:sldMk cId="3756750645" sldId="2076138842"/>
        </pc:sldMkLst>
      </pc:sldChg>
      <pc:sldChg chg="del">
        <pc:chgData name="Kohei Saito" userId="71dd0d76-af3b-4b2b-b3e1-cf0387d2e76c" providerId="ADAL" clId="{43A7B5B6-C91C-46F2-B3BE-2D6EA015E14D}" dt="2021-10-11T02:12:38.385" v="9" actId="2696"/>
        <pc:sldMkLst>
          <pc:docMk/>
          <pc:sldMk cId="508652206" sldId="2076138843"/>
        </pc:sldMkLst>
      </pc:sldChg>
      <pc:sldChg chg="addSp delSp modSp new mod">
        <pc:chgData name="Kohei Saito" userId="71dd0d76-af3b-4b2b-b3e1-cf0387d2e76c" providerId="ADAL" clId="{43A7B5B6-C91C-46F2-B3BE-2D6EA015E14D}" dt="2021-10-11T04:39:52.478" v="2609" actId="21"/>
        <pc:sldMkLst>
          <pc:docMk/>
          <pc:sldMk cId="3975288767" sldId="2076138843"/>
        </pc:sldMkLst>
        <pc:spChg chg="mod">
          <ac:chgData name="Kohei Saito" userId="71dd0d76-af3b-4b2b-b3e1-cf0387d2e76c" providerId="ADAL" clId="{43A7B5B6-C91C-46F2-B3BE-2D6EA015E14D}" dt="2021-10-11T04:39:41.738" v="2606" actId="20577"/>
          <ac:spMkLst>
            <pc:docMk/>
            <pc:sldMk cId="3975288767" sldId="2076138843"/>
            <ac:spMk id="2" creationId="{7F8DC87C-33E4-4116-937E-75093AF9BCCC}"/>
          </ac:spMkLst>
        </pc:spChg>
        <pc:spChg chg="del">
          <ac:chgData name="Kohei Saito" userId="71dd0d76-af3b-4b2b-b3e1-cf0387d2e76c" providerId="ADAL" clId="{43A7B5B6-C91C-46F2-B3BE-2D6EA015E14D}" dt="2021-10-11T04:39:52.478" v="2609" actId="21"/>
          <ac:spMkLst>
            <pc:docMk/>
            <pc:sldMk cId="3975288767" sldId="2076138843"/>
            <ac:spMk id="3" creationId="{A26C236D-5355-4AF2-880D-CFD3FB0D02C8}"/>
          </ac:spMkLst>
        </pc:spChg>
        <pc:spChg chg="add mod">
          <ac:chgData name="Kohei Saito" userId="71dd0d76-af3b-4b2b-b3e1-cf0387d2e76c" providerId="ADAL" clId="{43A7B5B6-C91C-46F2-B3BE-2D6EA015E14D}" dt="2021-10-11T04:39:50.865" v="2608" actId="1076"/>
          <ac:spMkLst>
            <pc:docMk/>
            <pc:sldMk cId="3975288767" sldId="2076138843"/>
            <ac:spMk id="5" creationId="{834756B5-36CC-445A-B0C7-7D233355180F}"/>
          </ac:spMkLst>
        </pc:spChg>
        <pc:spChg chg="add mod">
          <ac:chgData name="Kohei Saito" userId="71dd0d76-af3b-4b2b-b3e1-cf0387d2e76c" providerId="ADAL" clId="{43A7B5B6-C91C-46F2-B3BE-2D6EA015E14D}" dt="2021-10-11T04:39:50.865" v="2608" actId="1076"/>
          <ac:spMkLst>
            <pc:docMk/>
            <pc:sldMk cId="3975288767" sldId="2076138843"/>
            <ac:spMk id="7" creationId="{4B7AB677-2DB2-41AF-9623-8C5C7F13DD14}"/>
          </ac:spMkLst>
        </pc:spChg>
        <pc:picChg chg="add mod">
          <ac:chgData name="Kohei Saito" userId="71dd0d76-af3b-4b2b-b3e1-cf0387d2e76c" providerId="ADAL" clId="{43A7B5B6-C91C-46F2-B3BE-2D6EA015E14D}" dt="2021-10-11T04:39:50.865" v="2608" actId="1076"/>
          <ac:picMkLst>
            <pc:docMk/>
            <pc:sldMk cId="3975288767" sldId="2076138843"/>
            <ac:picMk id="6" creationId="{204CB52B-E3AE-49E4-8E35-A74EADCBA547}"/>
          </ac:picMkLst>
        </pc:picChg>
      </pc:sldChg>
      <pc:sldChg chg="modSp add del mod">
        <pc:chgData name="Kohei Saito" userId="71dd0d76-af3b-4b2b-b3e1-cf0387d2e76c" providerId="ADAL" clId="{43A7B5B6-C91C-46F2-B3BE-2D6EA015E14D}" dt="2021-10-12T06:28:38.632" v="5897" actId="2696"/>
        <pc:sldMkLst>
          <pc:docMk/>
          <pc:sldMk cId="1490488006" sldId="2076138844"/>
        </pc:sldMkLst>
        <pc:spChg chg="mod">
          <ac:chgData name="Kohei Saito" userId="71dd0d76-af3b-4b2b-b3e1-cf0387d2e76c" providerId="ADAL" clId="{43A7B5B6-C91C-46F2-B3BE-2D6EA015E14D}" dt="2021-10-12T06:26:01.540" v="5819" actId="20577"/>
          <ac:spMkLst>
            <pc:docMk/>
            <pc:sldMk cId="1490488006" sldId="2076138844"/>
            <ac:spMk id="4" creationId="{839CA648-F47C-444F-B4F2-1F0B8616C12F}"/>
          </ac:spMkLst>
        </pc:spChg>
      </pc:sldChg>
      <pc:sldChg chg="del">
        <pc:chgData name="Kohei Saito" userId="71dd0d76-af3b-4b2b-b3e1-cf0387d2e76c" providerId="ADAL" clId="{43A7B5B6-C91C-46F2-B3BE-2D6EA015E14D}" dt="2021-10-11T02:12:38.385" v="9" actId="2696"/>
        <pc:sldMkLst>
          <pc:docMk/>
          <pc:sldMk cId="3900101430" sldId="2076138844"/>
        </pc:sldMkLst>
      </pc:sldChg>
      <pc:sldChg chg="addSp delSp modSp add del mod modNotesTx">
        <pc:chgData name="Kohei Saito" userId="71dd0d76-af3b-4b2b-b3e1-cf0387d2e76c" providerId="ADAL" clId="{43A7B5B6-C91C-46F2-B3BE-2D6EA015E14D}" dt="2021-10-12T06:28:39" v="5898" actId="2696"/>
        <pc:sldMkLst>
          <pc:docMk/>
          <pc:sldMk cId="1151597792" sldId="2076138845"/>
        </pc:sldMkLst>
        <pc:spChg chg="mod">
          <ac:chgData name="Kohei Saito" userId="71dd0d76-af3b-4b2b-b3e1-cf0387d2e76c" providerId="ADAL" clId="{43A7B5B6-C91C-46F2-B3BE-2D6EA015E14D}" dt="2021-10-11T04:43:10.669" v="2748" actId="20577"/>
          <ac:spMkLst>
            <pc:docMk/>
            <pc:sldMk cId="1151597792" sldId="2076138845"/>
            <ac:spMk id="2" creationId="{7F8DC87C-33E4-4116-937E-75093AF9BCCC}"/>
          </ac:spMkLst>
        </pc:spChg>
        <pc:spChg chg="del">
          <ac:chgData name="Kohei Saito" userId="71dd0d76-af3b-4b2b-b3e1-cf0387d2e76c" providerId="ADAL" clId="{43A7B5B6-C91C-46F2-B3BE-2D6EA015E14D}" dt="2021-10-11T04:43:15.796" v="2749" actId="478"/>
          <ac:spMkLst>
            <pc:docMk/>
            <pc:sldMk cId="1151597792" sldId="2076138845"/>
            <ac:spMk id="5" creationId="{834756B5-36CC-445A-B0C7-7D233355180F}"/>
          </ac:spMkLst>
        </pc:spChg>
        <pc:spChg chg="del">
          <ac:chgData name="Kohei Saito" userId="71dd0d76-af3b-4b2b-b3e1-cf0387d2e76c" providerId="ADAL" clId="{43A7B5B6-C91C-46F2-B3BE-2D6EA015E14D}" dt="2021-10-11T04:43:15.796" v="2749" actId="478"/>
          <ac:spMkLst>
            <pc:docMk/>
            <pc:sldMk cId="1151597792" sldId="2076138845"/>
            <ac:spMk id="7" creationId="{4B7AB677-2DB2-41AF-9623-8C5C7F13DD14}"/>
          </ac:spMkLst>
        </pc:spChg>
        <pc:spChg chg="add mod">
          <ac:chgData name="Kohei Saito" userId="71dd0d76-af3b-4b2b-b3e1-cf0387d2e76c" providerId="ADAL" clId="{43A7B5B6-C91C-46F2-B3BE-2D6EA015E14D}" dt="2021-10-11T04:43:25.301" v="2752" actId="1076"/>
          <ac:spMkLst>
            <pc:docMk/>
            <pc:sldMk cId="1151597792" sldId="2076138845"/>
            <ac:spMk id="8" creationId="{21D2CA7B-A9CA-44F8-8F66-425D342EC4C6}"/>
          </ac:spMkLst>
        </pc:spChg>
        <pc:spChg chg="add mod">
          <ac:chgData name="Kohei Saito" userId="71dd0d76-af3b-4b2b-b3e1-cf0387d2e76c" providerId="ADAL" clId="{43A7B5B6-C91C-46F2-B3BE-2D6EA015E14D}" dt="2021-10-11T04:43:25.301" v="2752" actId="1076"/>
          <ac:spMkLst>
            <pc:docMk/>
            <pc:sldMk cId="1151597792" sldId="2076138845"/>
            <ac:spMk id="9" creationId="{3D297717-D10D-4A2C-B9C8-68B1C574CE72}"/>
          </ac:spMkLst>
        </pc:spChg>
        <pc:spChg chg="add mod">
          <ac:chgData name="Kohei Saito" userId="71dd0d76-af3b-4b2b-b3e1-cf0387d2e76c" providerId="ADAL" clId="{43A7B5B6-C91C-46F2-B3BE-2D6EA015E14D}" dt="2021-10-11T04:43:25.301" v="2752" actId="1076"/>
          <ac:spMkLst>
            <pc:docMk/>
            <pc:sldMk cId="1151597792" sldId="2076138845"/>
            <ac:spMk id="10" creationId="{9C46BDBC-67CA-4D72-AEA8-C50538AAC096}"/>
          </ac:spMkLst>
        </pc:spChg>
        <pc:spChg chg="add mod">
          <ac:chgData name="Kohei Saito" userId="71dd0d76-af3b-4b2b-b3e1-cf0387d2e76c" providerId="ADAL" clId="{43A7B5B6-C91C-46F2-B3BE-2D6EA015E14D}" dt="2021-10-11T04:43:25.301" v="2752" actId="1076"/>
          <ac:spMkLst>
            <pc:docMk/>
            <pc:sldMk cId="1151597792" sldId="2076138845"/>
            <ac:spMk id="11" creationId="{5FD6E1E5-368F-4F20-908D-955776D0E056}"/>
          </ac:spMkLst>
        </pc:spChg>
        <pc:spChg chg="add mod">
          <ac:chgData name="Kohei Saito" userId="71dd0d76-af3b-4b2b-b3e1-cf0387d2e76c" providerId="ADAL" clId="{43A7B5B6-C91C-46F2-B3BE-2D6EA015E14D}" dt="2021-10-11T04:43:25.301" v="2752" actId="1076"/>
          <ac:spMkLst>
            <pc:docMk/>
            <pc:sldMk cId="1151597792" sldId="2076138845"/>
            <ac:spMk id="12" creationId="{E76A06D3-A620-4D23-BF3E-1CC5BB4E4AF1}"/>
          </ac:spMkLst>
        </pc:spChg>
        <pc:spChg chg="add mod">
          <ac:chgData name="Kohei Saito" userId="71dd0d76-af3b-4b2b-b3e1-cf0387d2e76c" providerId="ADAL" clId="{43A7B5B6-C91C-46F2-B3BE-2D6EA015E14D}" dt="2021-10-11T04:43:25.301" v="2752" actId="1076"/>
          <ac:spMkLst>
            <pc:docMk/>
            <pc:sldMk cId="1151597792" sldId="2076138845"/>
            <ac:spMk id="13" creationId="{3001835E-401C-48A0-ACED-88F375F83079}"/>
          </ac:spMkLst>
        </pc:spChg>
        <pc:spChg chg="add mod">
          <ac:chgData name="Kohei Saito" userId="71dd0d76-af3b-4b2b-b3e1-cf0387d2e76c" providerId="ADAL" clId="{43A7B5B6-C91C-46F2-B3BE-2D6EA015E14D}" dt="2021-10-11T04:43:25.301" v="2752" actId="1076"/>
          <ac:spMkLst>
            <pc:docMk/>
            <pc:sldMk cId="1151597792" sldId="2076138845"/>
            <ac:spMk id="14" creationId="{1510857B-1322-4AD0-B0B1-68BF16028CC3}"/>
          </ac:spMkLst>
        </pc:spChg>
        <pc:spChg chg="add mod">
          <ac:chgData name="Kohei Saito" userId="71dd0d76-af3b-4b2b-b3e1-cf0387d2e76c" providerId="ADAL" clId="{43A7B5B6-C91C-46F2-B3BE-2D6EA015E14D}" dt="2021-10-11T04:43:25.301" v="2752" actId="1076"/>
          <ac:spMkLst>
            <pc:docMk/>
            <pc:sldMk cId="1151597792" sldId="2076138845"/>
            <ac:spMk id="15" creationId="{6336260B-E915-49A4-987C-C9F0461FD6D6}"/>
          </ac:spMkLst>
        </pc:spChg>
        <pc:spChg chg="add mod">
          <ac:chgData name="Kohei Saito" userId="71dd0d76-af3b-4b2b-b3e1-cf0387d2e76c" providerId="ADAL" clId="{43A7B5B6-C91C-46F2-B3BE-2D6EA015E14D}" dt="2021-10-11T04:43:25.301" v="2752" actId="1076"/>
          <ac:spMkLst>
            <pc:docMk/>
            <pc:sldMk cId="1151597792" sldId="2076138845"/>
            <ac:spMk id="16" creationId="{6EBE6E2A-EA2C-4A08-B027-B145872B21D4}"/>
          </ac:spMkLst>
        </pc:spChg>
        <pc:spChg chg="add mod">
          <ac:chgData name="Kohei Saito" userId="71dd0d76-af3b-4b2b-b3e1-cf0387d2e76c" providerId="ADAL" clId="{43A7B5B6-C91C-46F2-B3BE-2D6EA015E14D}" dt="2021-10-11T04:43:25.301" v="2752" actId="1076"/>
          <ac:spMkLst>
            <pc:docMk/>
            <pc:sldMk cId="1151597792" sldId="2076138845"/>
            <ac:spMk id="19" creationId="{EB8D9532-97E2-4384-9E15-446FA3FA0821}"/>
          </ac:spMkLst>
        </pc:spChg>
        <pc:spChg chg="add mod">
          <ac:chgData name="Kohei Saito" userId="71dd0d76-af3b-4b2b-b3e1-cf0387d2e76c" providerId="ADAL" clId="{43A7B5B6-C91C-46F2-B3BE-2D6EA015E14D}" dt="2021-10-11T04:43:25.301" v="2752" actId="1076"/>
          <ac:spMkLst>
            <pc:docMk/>
            <pc:sldMk cId="1151597792" sldId="2076138845"/>
            <ac:spMk id="20" creationId="{ED36D100-F035-4163-99B3-F25CEA480EA6}"/>
          </ac:spMkLst>
        </pc:spChg>
        <pc:spChg chg="add mod">
          <ac:chgData name="Kohei Saito" userId="71dd0d76-af3b-4b2b-b3e1-cf0387d2e76c" providerId="ADAL" clId="{43A7B5B6-C91C-46F2-B3BE-2D6EA015E14D}" dt="2021-10-11T04:43:25.301" v="2752" actId="1076"/>
          <ac:spMkLst>
            <pc:docMk/>
            <pc:sldMk cId="1151597792" sldId="2076138845"/>
            <ac:spMk id="21" creationId="{8C496B6D-361B-4E98-8449-37A6E14BE414}"/>
          </ac:spMkLst>
        </pc:spChg>
        <pc:spChg chg="add mod">
          <ac:chgData name="Kohei Saito" userId="71dd0d76-af3b-4b2b-b3e1-cf0387d2e76c" providerId="ADAL" clId="{43A7B5B6-C91C-46F2-B3BE-2D6EA015E14D}" dt="2021-10-11T04:43:25.301" v="2752" actId="1076"/>
          <ac:spMkLst>
            <pc:docMk/>
            <pc:sldMk cId="1151597792" sldId="2076138845"/>
            <ac:spMk id="22" creationId="{A305953F-00E7-4CD7-9E27-07D1CFE054FA}"/>
          </ac:spMkLst>
        </pc:spChg>
        <pc:spChg chg="add mod">
          <ac:chgData name="Kohei Saito" userId="71dd0d76-af3b-4b2b-b3e1-cf0387d2e76c" providerId="ADAL" clId="{43A7B5B6-C91C-46F2-B3BE-2D6EA015E14D}" dt="2021-10-11T04:43:25.301" v="2752" actId="1076"/>
          <ac:spMkLst>
            <pc:docMk/>
            <pc:sldMk cId="1151597792" sldId="2076138845"/>
            <ac:spMk id="23" creationId="{F5A1F596-5843-408C-986C-4C8E5B094259}"/>
          </ac:spMkLst>
        </pc:spChg>
        <pc:spChg chg="add mod">
          <ac:chgData name="Kohei Saito" userId="71dd0d76-af3b-4b2b-b3e1-cf0387d2e76c" providerId="ADAL" clId="{43A7B5B6-C91C-46F2-B3BE-2D6EA015E14D}" dt="2021-10-11T04:43:25.301" v="2752" actId="1076"/>
          <ac:spMkLst>
            <pc:docMk/>
            <pc:sldMk cId="1151597792" sldId="2076138845"/>
            <ac:spMk id="24" creationId="{C355DB0A-B96C-4685-9466-C9F66B053DF9}"/>
          </ac:spMkLst>
        </pc:spChg>
        <pc:spChg chg="add mod">
          <ac:chgData name="Kohei Saito" userId="71dd0d76-af3b-4b2b-b3e1-cf0387d2e76c" providerId="ADAL" clId="{43A7B5B6-C91C-46F2-B3BE-2D6EA015E14D}" dt="2021-10-11T04:43:25.301" v="2752" actId="1076"/>
          <ac:spMkLst>
            <pc:docMk/>
            <pc:sldMk cId="1151597792" sldId="2076138845"/>
            <ac:spMk id="25" creationId="{E47D829B-3F45-423F-8001-BA49B09466DA}"/>
          </ac:spMkLst>
        </pc:spChg>
        <pc:spChg chg="add mod">
          <ac:chgData name="Kohei Saito" userId="71dd0d76-af3b-4b2b-b3e1-cf0387d2e76c" providerId="ADAL" clId="{43A7B5B6-C91C-46F2-B3BE-2D6EA015E14D}" dt="2021-10-11T04:43:25.301" v="2752" actId="1076"/>
          <ac:spMkLst>
            <pc:docMk/>
            <pc:sldMk cId="1151597792" sldId="2076138845"/>
            <ac:spMk id="26" creationId="{3993E41B-D6A1-48FB-8E36-B6EE77C0EFB6}"/>
          </ac:spMkLst>
        </pc:spChg>
        <pc:spChg chg="add mod">
          <ac:chgData name="Kohei Saito" userId="71dd0d76-af3b-4b2b-b3e1-cf0387d2e76c" providerId="ADAL" clId="{43A7B5B6-C91C-46F2-B3BE-2D6EA015E14D}" dt="2021-10-11T04:43:25.301" v="2752" actId="1076"/>
          <ac:spMkLst>
            <pc:docMk/>
            <pc:sldMk cId="1151597792" sldId="2076138845"/>
            <ac:spMk id="27" creationId="{DA342E22-006B-4B2C-A920-EB5DB93FCE3A}"/>
          </ac:spMkLst>
        </pc:spChg>
        <pc:spChg chg="add mod">
          <ac:chgData name="Kohei Saito" userId="71dd0d76-af3b-4b2b-b3e1-cf0387d2e76c" providerId="ADAL" clId="{43A7B5B6-C91C-46F2-B3BE-2D6EA015E14D}" dt="2021-10-11T04:43:25.301" v="2752" actId="1076"/>
          <ac:spMkLst>
            <pc:docMk/>
            <pc:sldMk cId="1151597792" sldId="2076138845"/>
            <ac:spMk id="28" creationId="{A0D84644-CDC8-43BB-9CE5-49CA56938D72}"/>
          </ac:spMkLst>
        </pc:spChg>
        <pc:spChg chg="mod">
          <ac:chgData name="Kohei Saito" userId="71dd0d76-af3b-4b2b-b3e1-cf0387d2e76c" providerId="ADAL" clId="{43A7B5B6-C91C-46F2-B3BE-2D6EA015E14D}" dt="2021-10-11T04:43:25.301" v="2752" actId="1076"/>
          <ac:spMkLst>
            <pc:docMk/>
            <pc:sldMk cId="1151597792" sldId="2076138845"/>
            <ac:spMk id="30" creationId="{B4D21D95-D79F-434D-AEC3-6380218FA229}"/>
          </ac:spMkLst>
        </pc:spChg>
        <pc:spChg chg="mod">
          <ac:chgData name="Kohei Saito" userId="71dd0d76-af3b-4b2b-b3e1-cf0387d2e76c" providerId="ADAL" clId="{43A7B5B6-C91C-46F2-B3BE-2D6EA015E14D}" dt="2021-10-11T04:43:25.301" v="2752" actId="1076"/>
          <ac:spMkLst>
            <pc:docMk/>
            <pc:sldMk cId="1151597792" sldId="2076138845"/>
            <ac:spMk id="31" creationId="{69961B66-E00D-400C-B9B9-6ADB05711A17}"/>
          </ac:spMkLst>
        </pc:spChg>
        <pc:spChg chg="mod">
          <ac:chgData name="Kohei Saito" userId="71dd0d76-af3b-4b2b-b3e1-cf0387d2e76c" providerId="ADAL" clId="{43A7B5B6-C91C-46F2-B3BE-2D6EA015E14D}" dt="2021-10-11T04:43:25.301" v="2752" actId="1076"/>
          <ac:spMkLst>
            <pc:docMk/>
            <pc:sldMk cId="1151597792" sldId="2076138845"/>
            <ac:spMk id="32" creationId="{EAF0913B-B93B-4F25-9663-54014EA970AB}"/>
          </ac:spMkLst>
        </pc:spChg>
        <pc:spChg chg="mod">
          <ac:chgData name="Kohei Saito" userId="71dd0d76-af3b-4b2b-b3e1-cf0387d2e76c" providerId="ADAL" clId="{43A7B5B6-C91C-46F2-B3BE-2D6EA015E14D}" dt="2021-10-11T04:43:25.301" v="2752" actId="1076"/>
          <ac:spMkLst>
            <pc:docMk/>
            <pc:sldMk cId="1151597792" sldId="2076138845"/>
            <ac:spMk id="34" creationId="{121F4060-DA05-40D8-9B75-46A70B22D4CD}"/>
          </ac:spMkLst>
        </pc:spChg>
        <pc:spChg chg="mod">
          <ac:chgData name="Kohei Saito" userId="71dd0d76-af3b-4b2b-b3e1-cf0387d2e76c" providerId="ADAL" clId="{43A7B5B6-C91C-46F2-B3BE-2D6EA015E14D}" dt="2021-10-11T04:43:25.301" v="2752" actId="1076"/>
          <ac:spMkLst>
            <pc:docMk/>
            <pc:sldMk cId="1151597792" sldId="2076138845"/>
            <ac:spMk id="35" creationId="{87D53AEF-C991-4EAA-9380-8A0B7A08C812}"/>
          </ac:spMkLst>
        </pc:spChg>
        <pc:spChg chg="mod">
          <ac:chgData name="Kohei Saito" userId="71dd0d76-af3b-4b2b-b3e1-cf0387d2e76c" providerId="ADAL" clId="{43A7B5B6-C91C-46F2-B3BE-2D6EA015E14D}" dt="2021-10-11T04:43:25.301" v="2752" actId="1076"/>
          <ac:spMkLst>
            <pc:docMk/>
            <pc:sldMk cId="1151597792" sldId="2076138845"/>
            <ac:spMk id="36" creationId="{2F516FFE-87EF-43D7-9933-C9E6F021AFB8}"/>
          </ac:spMkLst>
        </pc:spChg>
        <pc:spChg chg="mod">
          <ac:chgData name="Kohei Saito" userId="71dd0d76-af3b-4b2b-b3e1-cf0387d2e76c" providerId="ADAL" clId="{43A7B5B6-C91C-46F2-B3BE-2D6EA015E14D}" dt="2021-10-11T04:43:25.301" v="2752" actId="1076"/>
          <ac:spMkLst>
            <pc:docMk/>
            <pc:sldMk cId="1151597792" sldId="2076138845"/>
            <ac:spMk id="38" creationId="{DCDECF09-8404-45B8-9ECB-96C32A26DD6E}"/>
          </ac:spMkLst>
        </pc:spChg>
        <pc:spChg chg="mod">
          <ac:chgData name="Kohei Saito" userId="71dd0d76-af3b-4b2b-b3e1-cf0387d2e76c" providerId="ADAL" clId="{43A7B5B6-C91C-46F2-B3BE-2D6EA015E14D}" dt="2021-10-11T04:43:25.301" v="2752" actId="1076"/>
          <ac:spMkLst>
            <pc:docMk/>
            <pc:sldMk cId="1151597792" sldId="2076138845"/>
            <ac:spMk id="39" creationId="{22BEFD91-105A-4D6E-ABB4-67663863B19C}"/>
          </ac:spMkLst>
        </pc:spChg>
        <pc:spChg chg="mod">
          <ac:chgData name="Kohei Saito" userId="71dd0d76-af3b-4b2b-b3e1-cf0387d2e76c" providerId="ADAL" clId="{43A7B5B6-C91C-46F2-B3BE-2D6EA015E14D}" dt="2021-10-11T04:43:25.301" v="2752" actId="1076"/>
          <ac:spMkLst>
            <pc:docMk/>
            <pc:sldMk cId="1151597792" sldId="2076138845"/>
            <ac:spMk id="40" creationId="{AE008EA7-5554-49DC-9A8F-0C11708F3CBC}"/>
          </ac:spMkLst>
        </pc:spChg>
        <pc:spChg chg="mod">
          <ac:chgData name="Kohei Saito" userId="71dd0d76-af3b-4b2b-b3e1-cf0387d2e76c" providerId="ADAL" clId="{43A7B5B6-C91C-46F2-B3BE-2D6EA015E14D}" dt="2021-10-11T04:43:25.301" v="2752" actId="1076"/>
          <ac:spMkLst>
            <pc:docMk/>
            <pc:sldMk cId="1151597792" sldId="2076138845"/>
            <ac:spMk id="42" creationId="{10F8DC26-A951-4BF9-81B9-DD59D53A6371}"/>
          </ac:spMkLst>
        </pc:spChg>
        <pc:spChg chg="mod">
          <ac:chgData name="Kohei Saito" userId="71dd0d76-af3b-4b2b-b3e1-cf0387d2e76c" providerId="ADAL" clId="{43A7B5B6-C91C-46F2-B3BE-2D6EA015E14D}" dt="2021-10-11T04:43:25.301" v="2752" actId="1076"/>
          <ac:spMkLst>
            <pc:docMk/>
            <pc:sldMk cId="1151597792" sldId="2076138845"/>
            <ac:spMk id="43" creationId="{EA7B9811-0B54-450B-A714-9C6964EDC8CD}"/>
          </ac:spMkLst>
        </pc:spChg>
        <pc:spChg chg="mod">
          <ac:chgData name="Kohei Saito" userId="71dd0d76-af3b-4b2b-b3e1-cf0387d2e76c" providerId="ADAL" clId="{43A7B5B6-C91C-46F2-B3BE-2D6EA015E14D}" dt="2021-10-11T04:43:25.301" v="2752" actId="1076"/>
          <ac:spMkLst>
            <pc:docMk/>
            <pc:sldMk cId="1151597792" sldId="2076138845"/>
            <ac:spMk id="44" creationId="{FA4297B4-1945-4E44-9030-29EC4B39AA60}"/>
          </ac:spMkLst>
        </pc:spChg>
        <pc:spChg chg="mod">
          <ac:chgData name="Kohei Saito" userId="71dd0d76-af3b-4b2b-b3e1-cf0387d2e76c" providerId="ADAL" clId="{43A7B5B6-C91C-46F2-B3BE-2D6EA015E14D}" dt="2021-10-11T04:43:25.301" v="2752" actId="1076"/>
          <ac:spMkLst>
            <pc:docMk/>
            <pc:sldMk cId="1151597792" sldId="2076138845"/>
            <ac:spMk id="46" creationId="{F3AADB59-45A4-4283-A53F-54278CF60207}"/>
          </ac:spMkLst>
        </pc:spChg>
        <pc:spChg chg="mod">
          <ac:chgData name="Kohei Saito" userId="71dd0d76-af3b-4b2b-b3e1-cf0387d2e76c" providerId="ADAL" clId="{43A7B5B6-C91C-46F2-B3BE-2D6EA015E14D}" dt="2021-10-11T04:43:25.301" v="2752" actId="1076"/>
          <ac:spMkLst>
            <pc:docMk/>
            <pc:sldMk cId="1151597792" sldId="2076138845"/>
            <ac:spMk id="47" creationId="{5CA494F4-1C4B-40A0-BD34-783F8206A24D}"/>
          </ac:spMkLst>
        </pc:spChg>
        <pc:spChg chg="mod">
          <ac:chgData name="Kohei Saito" userId="71dd0d76-af3b-4b2b-b3e1-cf0387d2e76c" providerId="ADAL" clId="{43A7B5B6-C91C-46F2-B3BE-2D6EA015E14D}" dt="2021-10-11T04:43:25.301" v="2752" actId="1076"/>
          <ac:spMkLst>
            <pc:docMk/>
            <pc:sldMk cId="1151597792" sldId="2076138845"/>
            <ac:spMk id="48" creationId="{F69B3691-8D04-46CC-90AD-F5BAB67BA99D}"/>
          </ac:spMkLst>
        </pc:spChg>
        <pc:spChg chg="add mod">
          <ac:chgData name="Kohei Saito" userId="71dd0d76-af3b-4b2b-b3e1-cf0387d2e76c" providerId="ADAL" clId="{43A7B5B6-C91C-46F2-B3BE-2D6EA015E14D}" dt="2021-10-11T04:43:25.301" v="2752" actId="1076"/>
          <ac:spMkLst>
            <pc:docMk/>
            <pc:sldMk cId="1151597792" sldId="2076138845"/>
            <ac:spMk id="49" creationId="{8139BAD5-5FAC-40BA-B340-B7D15500E581}"/>
          </ac:spMkLst>
        </pc:spChg>
        <pc:grpChg chg="add mod">
          <ac:chgData name="Kohei Saito" userId="71dd0d76-af3b-4b2b-b3e1-cf0387d2e76c" providerId="ADAL" clId="{43A7B5B6-C91C-46F2-B3BE-2D6EA015E14D}" dt="2021-10-11T04:43:25.301" v="2752" actId="1076"/>
          <ac:grpSpMkLst>
            <pc:docMk/>
            <pc:sldMk cId="1151597792" sldId="2076138845"/>
            <ac:grpSpMk id="29" creationId="{18FE0E38-02D0-438D-A731-3C6AD89951E3}"/>
          </ac:grpSpMkLst>
        </pc:grpChg>
        <pc:grpChg chg="add mod">
          <ac:chgData name="Kohei Saito" userId="71dd0d76-af3b-4b2b-b3e1-cf0387d2e76c" providerId="ADAL" clId="{43A7B5B6-C91C-46F2-B3BE-2D6EA015E14D}" dt="2021-10-11T04:43:25.301" v="2752" actId="1076"/>
          <ac:grpSpMkLst>
            <pc:docMk/>
            <pc:sldMk cId="1151597792" sldId="2076138845"/>
            <ac:grpSpMk id="33" creationId="{39043609-3AA4-4869-8A85-D8A4FB7F8B81}"/>
          </ac:grpSpMkLst>
        </pc:grpChg>
        <pc:grpChg chg="add mod">
          <ac:chgData name="Kohei Saito" userId="71dd0d76-af3b-4b2b-b3e1-cf0387d2e76c" providerId="ADAL" clId="{43A7B5B6-C91C-46F2-B3BE-2D6EA015E14D}" dt="2021-10-11T04:43:25.301" v="2752" actId="1076"/>
          <ac:grpSpMkLst>
            <pc:docMk/>
            <pc:sldMk cId="1151597792" sldId="2076138845"/>
            <ac:grpSpMk id="37" creationId="{119E3864-2F25-4A1B-8071-BFC6A7A12293}"/>
          </ac:grpSpMkLst>
        </pc:grpChg>
        <pc:grpChg chg="add mod">
          <ac:chgData name="Kohei Saito" userId="71dd0d76-af3b-4b2b-b3e1-cf0387d2e76c" providerId="ADAL" clId="{43A7B5B6-C91C-46F2-B3BE-2D6EA015E14D}" dt="2021-10-11T04:43:25.301" v="2752" actId="1076"/>
          <ac:grpSpMkLst>
            <pc:docMk/>
            <pc:sldMk cId="1151597792" sldId="2076138845"/>
            <ac:grpSpMk id="41" creationId="{7C050727-43DB-4F61-8B71-86B2305A9753}"/>
          </ac:grpSpMkLst>
        </pc:grpChg>
        <pc:grpChg chg="add mod">
          <ac:chgData name="Kohei Saito" userId="71dd0d76-af3b-4b2b-b3e1-cf0387d2e76c" providerId="ADAL" clId="{43A7B5B6-C91C-46F2-B3BE-2D6EA015E14D}" dt="2021-10-11T04:43:25.301" v="2752" actId="1076"/>
          <ac:grpSpMkLst>
            <pc:docMk/>
            <pc:sldMk cId="1151597792" sldId="2076138845"/>
            <ac:grpSpMk id="45" creationId="{DC76A66C-9724-4583-879D-E9F219F0D926}"/>
          </ac:grpSpMkLst>
        </pc:grpChg>
        <pc:picChg chg="del">
          <ac:chgData name="Kohei Saito" userId="71dd0d76-af3b-4b2b-b3e1-cf0387d2e76c" providerId="ADAL" clId="{43A7B5B6-C91C-46F2-B3BE-2D6EA015E14D}" dt="2021-10-11T04:43:15.796" v="2749" actId="478"/>
          <ac:picMkLst>
            <pc:docMk/>
            <pc:sldMk cId="1151597792" sldId="2076138845"/>
            <ac:picMk id="6" creationId="{204CB52B-E3AE-49E4-8E35-A74EADCBA547}"/>
          </ac:picMkLst>
        </pc:picChg>
        <pc:cxnChg chg="add mod">
          <ac:chgData name="Kohei Saito" userId="71dd0d76-af3b-4b2b-b3e1-cf0387d2e76c" providerId="ADAL" clId="{43A7B5B6-C91C-46F2-B3BE-2D6EA015E14D}" dt="2021-10-11T04:43:25.301" v="2752" actId="1076"/>
          <ac:cxnSpMkLst>
            <pc:docMk/>
            <pc:sldMk cId="1151597792" sldId="2076138845"/>
            <ac:cxnSpMk id="17" creationId="{D3E1DC85-00A8-4EE2-8601-043484697961}"/>
          </ac:cxnSpMkLst>
        </pc:cxnChg>
        <pc:cxnChg chg="add mod">
          <ac:chgData name="Kohei Saito" userId="71dd0d76-af3b-4b2b-b3e1-cf0387d2e76c" providerId="ADAL" clId="{43A7B5B6-C91C-46F2-B3BE-2D6EA015E14D}" dt="2021-10-11T04:43:25.301" v="2752" actId="1076"/>
          <ac:cxnSpMkLst>
            <pc:docMk/>
            <pc:sldMk cId="1151597792" sldId="2076138845"/>
            <ac:cxnSpMk id="18" creationId="{E359B123-4E37-4EEF-B4A5-4745C2EE4EC5}"/>
          </ac:cxnSpMkLst>
        </pc:cxnChg>
      </pc:sldChg>
      <pc:sldChg chg="del">
        <pc:chgData name="Kohei Saito" userId="71dd0d76-af3b-4b2b-b3e1-cf0387d2e76c" providerId="ADAL" clId="{43A7B5B6-C91C-46F2-B3BE-2D6EA015E14D}" dt="2021-10-11T02:12:38.385" v="9" actId="2696"/>
        <pc:sldMkLst>
          <pc:docMk/>
          <pc:sldMk cId="2182439630" sldId="2076138845"/>
        </pc:sldMkLst>
      </pc:sldChg>
      <pc:sldChg chg="del">
        <pc:chgData name="Kohei Saito" userId="71dd0d76-af3b-4b2b-b3e1-cf0387d2e76c" providerId="ADAL" clId="{43A7B5B6-C91C-46F2-B3BE-2D6EA015E14D}" dt="2021-10-11T02:12:38.385" v="9" actId="2696"/>
        <pc:sldMkLst>
          <pc:docMk/>
          <pc:sldMk cId="1006218008" sldId="2076138846"/>
        </pc:sldMkLst>
      </pc:sldChg>
      <pc:sldChg chg="addSp delSp modSp new del mod">
        <pc:chgData name="Kohei Saito" userId="71dd0d76-af3b-4b2b-b3e1-cf0387d2e76c" providerId="ADAL" clId="{43A7B5B6-C91C-46F2-B3BE-2D6EA015E14D}" dt="2021-10-12T06:28:39.384" v="5899" actId="2696"/>
        <pc:sldMkLst>
          <pc:docMk/>
          <pc:sldMk cId="1395286499" sldId="2076138846"/>
        </pc:sldMkLst>
        <pc:spChg chg="mod">
          <ac:chgData name="Kohei Saito" userId="71dd0d76-af3b-4b2b-b3e1-cf0387d2e76c" providerId="ADAL" clId="{43A7B5B6-C91C-46F2-B3BE-2D6EA015E14D}" dt="2021-10-11T04:43:57.077" v="2784" actId="20577"/>
          <ac:spMkLst>
            <pc:docMk/>
            <pc:sldMk cId="1395286499" sldId="2076138846"/>
            <ac:spMk id="2" creationId="{AB5A9595-D2FE-4A07-8196-1D5B77FDE9A5}"/>
          </ac:spMkLst>
        </pc:spChg>
        <pc:spChg chg="del">
          <ac:chgData name="Kohei Saito" userId="71dd0d76-af3b-4b2b-b3e1-cf0387d2e76c" providerId="ADAL" clId="{43A7B5B6-C91C-46F2-B3BE-2D6EA015E14D}" dt="2021-10-11T04:44:06.448" v="2786" actId="21"/>
          <ac:spMkLst>
            <pc:docMk/>
            <pc:sldMk cId="1395286499" sldId="2076138846"/>
            <ac:spMk id="3" creationId="{4102E84E-EDED-4FC2-9796-F01507EE8DC6}"/>
          </ac:spMkLst>
        </pc:spChg>
        <pc:spChg chg="mod">
          <ac:chgData name="Kohei Saito" userId="71dd0d76-af3b-4b2b-b3e1-cf0387d2e76c" providerId="ADAL" clId="{43A7B5B6-C91C-46F2-B3BE-2D6EA015E14D}" dt="2021-10-11T04:44:17.322" v="2788" actId="1076"/>
          <ac:spMkLst>
            <pc:docMk/>
            <pc:sldMk cId="1395286499" sldId="2076138846"/>
            <ac:spMk id="4" creationId="{A2FE6BF1-70D1-40D6-BF1D-191EA20FFEF6}"/>
          </ac:spMkLst>
        </pc:spChg>
        <pc:spChg chg="add mod">
          <ac:chgData name="Kohei Saito" userId="71dd0d76-af3b-4b2b-b3e1-cf0387d2e76c" providerId="ADAL" clId="{43A7B5B6-C91C-46F2-B3BE-2D6EA015E14D}" dt="2021-10-11T04:44:21.623" v="2796" actId="1036"/>
          <ac:spMkLst>
            <pc:docMk/>
            <pc:sldMk cId="1395286499" sldId="2076138846"/>
            <ac:spMk id="5" creationId="{A07C40FF-A743-4994-9EA5-810AD27309B3}"/>
          </ac:spMkLst>
        </pc:spChg>
        <pc:spChg chg="add mod">
          <ac:chgData name="Kohei Saito" userId="71dd0d76-af3b-4b2b-b3e1-cf0387d2e76c" providerId="ADAL" clId="{43A7B5B6-C91C-46F2-B3BE-2D6EA015E14D}" dt="2021-10-11T04:44:21.623" v="2796" actId="1036"/>
          <ac:spMkLst>
            <pc:docMk/>
            <pc:sldMk cId="1395286499" sldId="2076138846"/>
            <ac:spMk id="6" creationId="{6C87C008-401E-4E90-862E-4FBE0A129D85}"/>
          </ac:spMkLst>
        </pc:spChg>
        <pc:spChg chg="mod">
          <ac:chgData name="Kohei Saito" userId="71dd0d76-af3b-4b2b-b3e1-cf0387d2e76c" providerId="ADAL" clId="{43A7B5B6-C91C-46F2-B3BE-2D6EA015E14D}" dt="2021-10-11T04:44:21.623" v="2796" actId="1036"/>
          <ac:spMkLst>
            <pc:docMk/>
            <pc:sldMk cId="1395286499" sldId="2076138846"/>
            <ac:spMk id="8" creationId="{B776B09A-A0B7-4932-B471-F1A6124ABE69}"/>
          </ac:spMkLst>
        </pc:spChg>
        <pc:spChg chg="mod">
          <ac:chgData name="Kohei Saito" userId="71dd0d76-af3b-4b2b-b3e1-cf0387d2e76c" providerId="ADAL" clId="{43A7B5B6-C91C-46F2-B3BE-2D6EA015E14D}" dt="2021-10-11T04:44:21.623" v="2796" actId="1036"/>
          <ac:spMkLst>
            <pc:docMk/>
            <pc:sldMk cId="1395286499" sldId="2076138846"/>
            <ac:spMk id="10" creationId="{152C7B06-79B1-42A0-AE7C-1A6376BEDD0C}"/>
          </ac:spMkLst>
        </pc:spChg>
        <pc:spChg chg="mod">
          <ac:chgData name="Kohei Saito" userId="71dd0d76-af3b-4b2b-b3e1-cf0387d2e76c" providerId="ADAL" clId="{43A7B5B6-C91C-46F2-B3BE-2D6EA015E14D}" dt="2021-10-11T04:44:21.623" v="2796" actId="1036"/>
          <ac:spMkLst>
            <pc:docMk/>
            <pc:sldMk cId="1395286499" sldId="2076138846"/>
            <ac:spMk id="11" creationId="{1FAC090A-A25A-47E7-BA91-872A3D48C4E2}"/>
          </ac:spMkLst>
        </pc:spChg>
        <pc:spChg chg="mod">
          <ac:chgData name="Kohei Saito" userId="71dd0d76-af3b-4b2b-b3e1-cf0387d2e76c" providerId="ADAL" clId="{43A7B5B6-C91C-46F2-B3BE-2D6EA015E14D}" dt="2021-10-11T04:44:21.623" v="2796" actId="1036"/>
          <ac:spMkLst>
            <pc:docMk/>
            <pc:sldMk cId="1395286499" sldId="2076138846"/>
            <ac:spMk id="12" creationId="{86EC56C1-88B6-4F91-8F95-13F12212A6A0}"/>
          </ac:spMkLst>
        </pc:spChg>
        <pc:spChg chg="mod">
          <ac:chgData name="Kohei Saito" userId="71dd0d76-af3b-4b2b-b3e1-cf0387d2e76c" providerId="ADAL" clId="{43A7B5B6-C91C-46F2-B3BE-2D6EA015E14D}" dt="2021-10-11T04:44:21.623" v="2796" actId="1036"/>
          <ac:spMkLst>
            <pc:docMk/>
            <pc:sldMk cId="1395286499" sldId="2076138846"/>
            <ac:spMk id="13" creationId="{70501F98-E0B4-48FE-9097-5538A61577B6}"/>
          </ac:spMkLst>
        </pc:spChg>
        <pc:spChg chg="mod">
          <ac:chgData name="Kohei Saito" userId="71dd0d76-af3b-4b2b-b3e1-cf0387d2e76c" providerId="ADAL" clId="{43A7B5B6-C91C-46F2-B3BE-2D6EA015E14D}" dt="2021-10-11T04:44:21.623" v="2796" actId="1036"/>
          <ac:spMkLst>
            <pc:docMk/>
            <pc:sldMk cId="1395286499" sldId="2076138846"/>
            <ac:spMk id="14" creationId="{BB2BFD5A-BE27-439F-A762-A72E53E258EA}"/>
          </ac:spMkLst>
        </pc:spChg>
        <pc:spChg chg="add mod">
          <ac:chgData name="Kohei Saito" userId="71dd0d76-af3b-4b2b-b3e1-cf0387d2e76c" providerId="ADAL" clId="{43A7B5B6-C91C-46F2-B3BE-2D6EA015E14D}" dt="2021-10-11T04:44:21.623" v="2796" actId="1036"/>
          <ac:spMkLst>
            <pc:docMk/>
            <pc:sldMk cId="1395286499" sldId="2076138846"/>
            <ac:spMk id="15" creationId="{927BCA73-052E-4A55-806C-7FE7EF451257}"/>
          </ac:spMkLst>
        </pc:spChg>
        <pc:spChg chg="add mod">
          <ac:chgData name="Kohei Saito" userId="71dd0d76-af3b-4b2b-b3e1-cf0387d2e76c" providerId="ADAL" clId="{43A7B5B6-C91C-46F2-B3BE-2D6EA015E14D}" dt="2021-10-11T04:44:21.623" v="2796" actId="1036"/>
          <ac:spMkLst>
            <pc:docMk/>
            <pc:sldMk cId="1395286499" sldId="2076138846"/>
            <ac:spMk id="16" creationId="{D6EF8D7A-C2D8-4114-ACAA-4BA3007481D6}"/>
          </ac:spMkLst>
        </pc:spChg>
        <pc:spChg chg="mod">
          <ac:chgData name="Kohei Saito" userId="71dd0d76-af3b-4b2b-b3e1-cf0387d2e76c" providerId="ADAL" clId="{43A7B5B6-C91C-46F2-B3BE-2D6EA015E14D}" dt="2021-10-11T04:44:21.623" v="2796" actId="1036"/>
          <ac:spMkLst>
            <pc:docMk/>
            <pc:sldMk cId="1395286499" sldId="2076138846"/>
            <ac:spMk id="18" creationId="{0381E62A-3C77-4846-BD30-82FAB9BB55F3}"/>
          </ac:spMkLst>
        </pc:spChg>
        <pc:spChg chg="mod">
          <ac:chgData name="Kohei Saito" userId="71dd0d76-af3b-4b2b-b3e1-cf0387d2e76c" providerId="ADAL" clId="{43A7B5B6-C91C-46F2-B3BE-2D6EA015E14D}" dt="2021-10-11T04:44:21.623" v="2796" actId="1036"/>
          <ac:spMkLst>
            <pc:docMk/>
            <pc:sldMk cId="1395286499" sldId="2076138846"/>
            <ac:spMk id="20" creationId="{21C4B8C4-793F-4704-9CC8-28DE9D4626F2}"/>
          </ac:spMkLst>
        </pc:spChg>
        <pc:spChg chg="mod">
          <ac:chgData name="Kohei Saito" userId="71dd0d76-af3b-4b2b-b3e1-cf0387d2e76c" providerId="ADAL" clId="{43A7B5B6-C91C-46F2-B3BE-2D6EA015E14D}" dt="2021-10-11T04:44:21.623" v="2796" actId="1036"/>
          <ac:spMkLst>
            <pc:docMk/>
            <pc:sldMk cId="1395286499" sldId="2076138846"/>
            <ac:spMk id="21" creationId="{B9B32F9E-3CDC-43CE-8304-D7ADC51EB455}"/>
          </ac:spMkLst>
        </pc:spChg>
        <pc:spChg chg="mod">
          <ac:chgData name="Kohei Saito" userId="71dd0d76-af3b-4b2b-b3e1-cf0387d2e76c" providerId="ADAL" clId="{43A7B5B6-C91C-46F2-B3BE-2D6EA015E14D}" dt="2021-10-11T04:44:21.623" v="2796" actId="1036"/>
          <ac:spMkLst>
            <pc:docMk/>
            <pc:sldMk cId="1395286499" sldId="2076138846"/>
            <ac:spMk id="22" creationId="{14903F7C-808F-49BC-896B-425130F905E9}"/>
          </ac:spMkLst>
        </pc:spChg>
        <pc:spChg chg="mod">
          <ac:chgData name="Kohei Saito" userId="71dd0d76-af3b-4b2b-b3e1-cf0387d2e76c" providerId="ADAL" clId="{43A7B5B6-C91C-46F2-B3BE-2D6EA015E14D}" dt="2021-10-11T04:44:21.623" v="2796" actId="1036"/>
          <ac:spMkLst>
            <pc:docMk/>
            <pc:sldMk cId="1395286499" sldId="2076138846"/>
            <ac:spMk id="23" creationId="{0701513C-A110-4BDD-BC86-6E58D1741481}"/>
          </ac:spMkLst>
        </pc:spChg>
        <pc:spChg chg="mod">
          <ac:chgData name="Kohei Saito" userId="71dd0d76-af3b-4b2b-b3e1-cf0387d2e76c" providerId="ADAL" clId="{43A7B5B6-C91C-46F2-B3BE-2D6EA015E14D}" dt="2021-10-11T04:44:21.623" v="2796" actId="1036"/>
          <ac:spMkLst>
            <pc:docMk/>
            <pc:sldMk cId="1395286499" sldId="2076138846"/>
            <ac:spMk id="24" creationId="{7E3E50AE-1A18-455D-B370-CF6D71792AA0}"/>
          </ac:spMkLst>
        </pc:spChg>
        <pc:spChg chg="add mod">
          <ac:chgData name="Kohei Saito" userId="71dd0d76-af3b-4b2b-b3e1-cf0387d2e76c" providerId="ADAL" clId="{43A7B5B6-C91C-46F2-B3BE-2D6EA015E14D}" dt="2021-10-11T04:44:21.623" v="2796" actId="1036"/>
          <ac:spMkLst>
            <pc:docMk/>
            <pc:sldMk cId="1395286499" sldId="2076138846"/>
            <ac:spMk id="25" creationId="{EF9952B7-76C2-4283-B1A8-E650E6FE64F0}"/>
          </ac:spMkLst>
        </pc:spChg>
        <pc:spChg chg="add mod">
          <ac:chgData name="Kohei Saito" userId="71dd0d76-af3b-4b2b-b3e1-cf0387d2e76c" providerId="ADAL" clId="{43A7B5B6-C91C-46F2-B3BE-2D6EA015E14D}" dt="2021-10-11T04:44:21.623" v="2796" actId="1036"/>
          <ac:spMkLst>
            <pc:docMk/>
            <pc:sldMk cId="1395286499" sldId="2076138846"/>
            <ac:spMk id="26" creationId="{0B7DB072-6C3F-485C-BAF8-94FE9CBE623C}"/>
          </ac:spMkLst>
        </pc:spChg>
        <pc:spChg chg="add mod">
          <ac:chgData name="Kohei Saito" userId="71dd0d76-af3b-4b2b-b3e1-cf0387d2e76c" providerId="ADAL" clId="{43A7B5B6-C91C-46F2-B3BE-2D6EA015E14D}" dt="2021-10-11T04:44:21.623" v="2796" actId="1036"/>
          <ac:spMkLst>
            <pc:docMk/>
            <pc:sldMk cId="1395286499" sldId="2076138846"/>
            <ac:spMk id="27" creationId="{1DC2ED06-6178-4AB4-8BD7-E0C62B6EA8EC}"/>
          </ac:spMkLst>
        </pc:spChg>
        <pc:spChg chg="add mod">
          <ac:chgData name="Kohei Saito" userId="71dd0d76-af3b-4b2b-b3e1-cf0387d2e76c" providerId="ADAL" clId="{43A7B5B6-C91C-46F2-B3BE-2D6EA015E14D}" dt="2021-10-11T04:44:21.623" v="2796" actId="1036"/>
          <ac:spMkLst>
            <pc:docMk/>
            <pc:sldMk cId="1395286499" sldId="2076138846"/>
            <ac:spMk id="28" creationId="{088E574F-61AF-480E-8C8A-1925FE863510}"/>
          </ac:spMkLst>
        </pc:spChg>
        <pc:spChg chg="mod">
          <ac:chgData name="Kohei Saito" userId="71dd0d76-af3b-4b2b-b3e1-cf0387d2e76c" providerId="ADAL" clId="{43A7B5B6-C91C-46F2-B3BE-2D6EA015E14D}" dt="2021-10-11T04:44:21.623" v="2796" actId="1036"/>
          <ac:spMkLst>
            <pc:docMk/>
            <pc:sldMk cId="1395286499" sldId="2076138846"/>
            <ac:spMk id="34" creationId="{1D001081-4295-4643-86C9-53B4AC0D46BE}"/>
          </ac:spMkLst>
        </pc:spChg>
        <pc:spChg chg="mod">
          <ac:chgData name="Kohei Saito" userId="71dd0d76-af3b-4b2b-b3e1-cf0387d2e76c" providerId="ADAL" clId="{43A7B5B6-C91C-46F2-B3BE-2D6EA015E14D}" dt="2021-10-11T04:44:21.623" v="2796" actId="1036"/>
          <ac:spMkLst>
            <pc:docMk/>
            <pc:sldMk cId="1395286499" sldId="2076138846"/>
            <ac:spMk id="36" creationId="{DA79A62D-76BB-4CAD-A7C7-B94CAFA7B219}"/>
          </ac:spMkLst>
        </pc:spChg>
        <pc:spChg chg="mod">
          <ac:chgData name="Kohei Saito" userId="71dd0d76-af3b-4b2b-b3e1-cf0387d2e76c" providerId="ADAL" clId="{43A7B5B6-C91C-46F2-B3BE-2D6EA015E14D}" dt="2021-10-11T04:44:21.623" v="2796" actId="1036"/>
          <ac:spMkLst>
            <pc:docMk/>
            <pc:sldMk cId="1395286499" sldId="2076138846"/>
            <ac:spMk id="37" creationId="{5BFA38CF-6C52-41F3-BEA3-C00778CEDCDA}"/>
          </ac:spMkLst>
        </pc:spChg>
        <pc:spChg chg="mod">
          <ac:chgData name="Kohei Saito" userId="71dd0d76-af3b-4b2b-b3e1-cf0387d2e76c" providerId="ADAL" clId="{43A7B5B6-C91C-46F2-B3BE-2D6EA015E14D}" dt="2021-10-11T04:44:21.623" v="2796" actId="1036"/>
          <ac:spMkLst>
            <pc:docMk/>
            <pc:sldMk cId="1395286499" sldId="2076138846"/>
            <ac:spMk id="38" creationId="{E5393F9E-E824-427F-B658-6E21ECC2F1EB}"/>
          </ac:spMkLst>
        </pc:spChg>
        <pc:spChg chg="mod">
          <ac:chgData name="Kohei Saito" userId="71dd0d76-af3b-4b2b-b3e1-cf0387d2e76c" providerId="ADAL" clId="{43A7B5B6-C91C-46F2-B3BE-2D6EA015E14D}" dt="2021-10-11T04:44:21.623" v="2796" actId="1036"/>
          <ac:spMkLst>
            <pc:docMk/>
            <pc:sldMk cId="1395286499" sldId="2076138846"/>
            <ac:spMk id="40" creationId="{5ED71832-62BA-430D-A66B-6862DB70FFFA}"/>
          </ac:spMkLst>
        </pc:spChg>
        <pc:spChg chg="mod">
          <ac:chgData name="Kohei Saito" userId="71dd0d76-af3b-4b2b-b3e1-cf0387d2e76c" providerId="ADAL" clId="{43A7B5B6-C91C-46F2-B3BE-2D6EA015E14D}" dt="2021-10-11T04:44:21.623" v="2796" actId="1036"/>
          <ac:spMkLst>
            <pc:docMk/>
            <pc:sldMk cId="1395286499" sldId="2076138846"/>
            <ac:spMk id="42" creationId="{7A5056F9-9C6B-4BB7-8865-AC5736BD91AE}"/>
          </ac:spMkLst>
        </pc:spChg>
        <pc:spChg chg="mod">
          <ac:chgData name="Kohei Saito" userId="71dd0d76-af3b-4b2b-b3e1-cf0387d2e76c" providerId="ADAL" clId="{43A7B5B6-C91C-46F2-B3BE-2D6EA015E14D}" dt="2021-10-11T04:44:21.623" v="2796" actId="1036"/>
          <ac:spMkLst>
            <pc:docMk/>
            <pc:sldMk cId="1395286499" sldId="2076138846"/>
            <ac:spMk id="43" creationId="{80EFFF3A-9ACC-4529-8A89-C11F2D4E62E8}"/>
          </ac:spMkLst>
        </pc:spChg>
        <pc:spChg chg="mod">
          <ac:chgData name="Kohei Saito" userId="71dd0d76-af3b-4b2b-b3e1-cf0387d2e76c" providerId="ADAL" clId="{43A7B5B6-C91C-46F2-B3BE-2D6EA015E14D}" dt="2021-10-11T04:44:21.623" v="2796" actId="1036"/>
          <ac:spMkLst>
            <pc:docMk/>
            <pc:sldMk cId="1395286499" sldId="2076138846"/>
            <ac:spMk id="44" creationId="{CF6A93EB-1FF2-4436-A3FD-44274EFAB310}"/>
          </ac:spMkLst>
        </pc:spChg>
        <pc:spChg chg="mod">
          <ac:chgData name="Kohei Saito" userId="71dd0d76-af3b-4b2b-b3e1-cf0387d2e76c" providerId="ADAL" clId="{43A7B5B6-C91C-46F2-B3BE-2D6EA015E14D}" dt="2021-10-11T04:44:21.623" v="2796" actId="1036"/>
          <ac:spMkLst>
            <pc:docMk/>
            <pc:sldMk cId="1395286499" sldId="2076138846"/>
            <ac:spMk id="46" creationId="{E73F706F-901D-4A9B-AD9B-6FAC9CB064E8}"/>
          </ac:spMkLst>
        </pc:spChg>
        <pc:spChg chg="mod">
          <ac:chgData name="Kohei Saito" userId="71dd0d76-af3b-4b2b-b3e1-cf0387d2e76c" providerId="ADAL" clId="{43A7B5B6-C91C-46F2-B3BE-2D6EA015E14D}" dt="2021-10-11T04:44:21.623" v="2796" actId="1036"/>
          <ac:spMkLst>
            <pc:docMk/>
            <pc:sldMk cId="1395286499" sldId="2076138846"/>
            <ac:spMk id="48" creationId="{C57E4264-F334-487E-AC40-9BE5D5C1C328}"/>
          </ac:spMkLst>
        </pc:spChg>
        <pc:spChg chg="mod">
          <ac:chgData name="Kohei Saito" userId="71dd0d76-af3b-4b2b-b3e1-cf0387d2e76c" providerId="ADAL" clId="{43A7B5B6-C91C-46F2-B3BE-2D6EA015E14D}" dt="2021-10-11T04:44:21.623" v="2796" actId="1036"/>
          <ac:spMkLst>
            <pc:docMk/>
            <pc:sldMk cId="1395286499" sldId="2076138846"/>
            <ac:spMk id="49" creationId="{3A64FA43-9D59-4359-999F-E2E6B997595A}"/>
          </ac:spMkLst>
        </pc:spChg>
        <pc:spChg chg="mod">
          <ac:chgData name="Kohei Saito" userId="71dd0d76-af3b-4b2b-b3e1-cf0387d2e76c" providerId="ADAL" clId="{43A7B5B6-C91C-46F2-B3BE-2D6EA015E14D}" dt="2021-10-11T04:44:21.623" v="2796" actId="1036"/>
          <ac:spMkLst>
            <pc:docMk/>
            <pc:sldMk cId="1395286499" sldId="2076138846"/>
            <ac:spMk id="50" creationId="{50FB4463-D2ED-4F2D-8A2B-E3EC6EB3EB20}"/>
          </ac:spMkLst>
        </pc:spChg>
        <pc:spChg chg="add mod">
          <ac:chgData name="Kohei Saito" userId="71dd0d76-af3b-4b2b-b3e1-cf0387d2e76c" providerId="ADAL" clId="{43A7B5B6-C91C-46F2-B3BE-2D6EA015E14D}" dt="2021-10-11T04:44:21.623" v="2796" actId="1036"/>
          <ac:spMkLst>
            <pc:docMk/>
            <pc:sldMk cId="1395286499" sldId="2076138846"/>
            <ac:spMk id="51" creationId="{4A296FBE-6884-446D-B2E1-9C1D14ED53ED}"/>
          </ac:spMkLst>
        </pc:spChg>
        <pc:spChg chg="add mod">
          <ac:chgData name="Kohei Saito" userId="71dd0d76-af3b-4b2b-b3e1-cf0387d2e76c" providerId="ADAL" clId="{43A7B5B6-C91C-46F2-B3BE-2D6EA015E14D}" dt="2021-10-11T04:44:21.623" v="2796" actId="1036"/>
          <ac:spMkLst>
            <pc:docMk/>
            <pc:sldMk cId="1395286499" sldId="2076138846"/>
            <ac:spMk id="52" creationId="{67871356-752A-425C-8572-244EDFA5C4B2}"/>
          </ac:spMkLst>
        </pc:spChg>
        <pc:spChg chg="mod">
          <ac:chgData name="Kohei Saito" userId="71dd0d76-af3b-4b2b-b3e1-cf0387d2e76c" providerId="ADAL" clId="{43A7B5B6-C91C-46F2-B3BE-2D6EA015E14D}" dt="2021-10-11T04:44:21.623" v="2796" actId="1036"/>
          <ac:spMkLst>
            <pc:docMk/>
            <pc:sldMk cId="1395286499" sldId="2076138846"/>
            <ac:spMk id="55" creationId="{E7A16729-FC95-41F0-96AA-B3C17488A5C5}"/>
          </ac:spMkLst>
        </pc:spChg>
        <pc:spChg chg="mod">
          <ac:chgData name="Kohei Saito" userId="71dd0d76-af3b-4b2b-b3e1-cf0387d2e76c" providerId="ADAL" clId="{43A7B5B6-C91C-46F2-B3BE-2D6EA015E14D}" dt="2021-10-11T04:44:21.623" v="2796" actId="1036"/>
          <ac:spMkLst>
            <pc:docMk/>
            <pc:sldMk cId="1395286499" sldId="2076138846"/>
            <ac:spMk id="57" creationId="{D3F70C8F-0CBC-46A9-A581-D6265BA358DE}"/>
          </ac:spMkLst>
        </pc:spChg>
        <pc:spChg chg="mod">
          <ac:chgData name="Kohei Saito" userId="71dd0d76-af3b-4b2b-b3e1-cf0387d2e76c" providerId="ADAL" clId="{43A7B5B6-C91C-46F2-B3BE-2D6EA015E14D}" dt="2021-10-11T04:44:21.623" v="2796" actId="1036"/>
          <ac:spMkLst>
            <pc:docMk/>
            <pc:sldMk cId="1395286499" sldId="2076138846"/>
            <ac:spMk id="58" creationId="{24510456-2BB3-48FE-B643-DFE97389BBED}"/>
          </ac:spMkLst>
        </pc:spChg>
        <pc:spChg chg="mod">
          <ac:chgData name="Kohei Saito" userId="71dd0d76-af3b-4b2b-b3e1-cf0387d2e76c" providerId="ADAL" clId="{43A7B5B6-C91C-46F2-B3BE-2D6EA015E14D}" dt="2021-10-11T04:44:21.623" v="2796" actId="1036"/>
          <ac:spMkLst>
            <pc:docMk/>
            <pc:sldMk cId="1395286499" sldId="2076138846"/>
            <ac:spMk id="59" creationId="{4A7084BE-2838-467A-B0CF-72D631D3297A}"/>
          </ac:spMkLst>
        </pc:spChg>
        <pc:spChg chg="mod">
          <ac:chgData name="Kohei Saito" userId="71dd0d76-af3b-4b2b-b3e1-cf0387d2e76c" providerId="ADAL" clId="{43A7B5B6-C91C-46F2-B3BE-2D6EA015E14D}" dt="2021-10-11T04:44:21.623" v="2796" actId="1036"/>
          <ac:spMkLst>
            <pc:docMk/>
            <pc:sldMk cId="1395286499" sldId="2076138846"/>
            <ac:spMk id="61" creationId="{9762ABC1-6059-4314-9B90-1DAFF7F19582}"/>
          </ac:spMkLst>
        </pc:spChg>
        <pc:spChg chg="mod">
          <ac:chgData name="Kohei Saito" userId="71dd0d76-af3b-4b2b-b3e1-cf0387d2e76c" providerId="ADAL" clId="{43A7B5B6-C91C-46F2-B3BE-2D6EA015E14D}" dt="2021-10-11T04:44:21.623" v="2796" actId="1036"/>
          <ac:spMkLst>
            <pc:docMk/>
            <pc:sldMk cId="1395286499" sldId="2076138846"/>
            <ac:spMk id="63" creationId="{FD71F898-E352-490A-9C93-FCC7AD4B4A23}"/>
          </ac:spMkLst>
        </pc:spChg>
        <pc:spChg chg="mod">
          <ac:chgData name="Kohei Saito" userId="71dd0d76-af3b-4b2b-b3e1-cf0387d2e76c" providerId="ADAL" clId="{43A7B5B6-C91C-46F2-B3BE-2D6EA015E14D}" dt="2021-10-11T04:44:21.623" v="2796" actId="1036"/>
          <ac:spMkLst>
            <pc:docMk/>
            <pc:sldMk cId="1395286499" sldId="2076138846"/>
            <ac:spMk id="64" creationId="{687154F7-CFC6-43CC-983D-F26F313586F2}"/>
          </ac:spMkLst>
        </pc:spChg>
        <pc:spChg chg="mod">
          <ac:chgData name="Kohei Saito" userId="71dd0d76-af3b-4b2b-b3e1-cf0387d2e76c" providerId="ADAL" clId="{43A7B5B6-C91C-46F2-B3BE-2D6EA015E14D}" dt="2021-10-11T04:44:21.623" v="2796" actId="1036"/>
          <ac:spMkLst>
            <pc:docMk/>
            <pc:sldMk cId="1395286499" sldId="2076138846"/>
            <ac:spMk id="65" creationId="{C8EB8996-BAE1-4254-9723-E92CD7085EB0}"/>
          </ac:spMkLst>
        </pc:spChg>
        <pc:spChg chg="mod">
          <ac:chgData name="Kohei Saito" userId="71dd0d76-af3b-4b2b-b3e1-cf0387d2e76c" providerId="ADAL" clId="{43A7B5B6-C91C-46F2-B3BE-2D6EA015E14D}" dt="2021-10-11T04:44:21.623" v="2796" actId="1036"/>
          <ac:spMkLst>
            <pc:docMk/>
            <pc:sldMk cId="1395286499" sldId="2076138846"/>
            <ac:spMk id="67" creationId="{45CF09DA-67A4-4998-AF5A-F3F8AC70AAE9}"/>
          </ac:spMkLst>
        </pc:spChg>
        <pc:spChg chg="mod">
          <ac:chgData name="Kohei Saito" userId="71dd0d76-af3b-4b2b-b3e1-cf0387d2e76c" providerId="ADAL" clId="{43A7B5B6-C91C-46F2-B3BE-2D6EA015E14D}" dt="2021-10-11T04:44:21.623" v="2796" actId="1036"/>
          <ac:spMkLst>
            <pc:docMk/>
            <pc:sldMk cId="1395286499" sldId="2076138846"/>
            <ac:spMk id="69" creationId="{5FEF142C-49F4-4EFB-BEF3-7E92636CEAA3}"/>
          </ac:spMkLst>
        </pc:spChg>
        <pc:spChg chg="mod">
          <ac:chgData name="Kohei Saito" userId="71dd0d76-af3b-4b2b-b3e1-cf0387d2e76c" providerId="ADAL" clId="{43A7B5B6-C91C-46F2-B3BE-2D6EA015E14D}" dt="2021-10-11T04:44:21.623" v="2796" actId="1036"/>
          <ac:spMkLst>
            <pc:docMk/>
            <pc:sldMk cId="1395286499" sldId="2076138846"/>
            <ac:spMk id="70" creationId="{820F08DC-0AC1-4299-A21D-278164FB6FBE}"/>
          </ac:spMkLst>
        </pc:spChg>
        <pc:spChg chg="mod">
          <ac:chgData name="Kohei Saito" userId="71dd0d76-af3b-4b2b-b3e1-cf0387d2e76c" providerId="ADAL" clId="{43A7B5B6-C91C-46F2-B3BE-2D6EA015E14D}" dt="2021-10-11T04:44:21.623" v="2796" actId="1036"/>
          <ac:spMkLst>
            <pc:docMk/>
            <pc:sldMk cId="1395286499" sldId="2076138846"/>
            <ac:spMk id="71" creationId="{29DF11A1-09C4-4B36-95A8-2632911E190E}"/>
          </ac:spMkLst>
        </pc:spChg>
        <pc:spChg chg="mod">
          <ac:chgData name="Kohei Saito" userId="71dd0d76-af3b-4b2b-b3e1-cf0387d2e76c" providerId="ADAL" clId="{43A7B5B6-C91C-46F2-B3BE-2D6EA015E14D}" dt="2021-10-11T04:44:21.623" v="2796" actId="1036"/>
          <ac:spMkLst>
            <pc:docMk/>
            <pc:sldMk cId="1395286499" sldId="2076138846"/>
            <ac:spMk id="73" creationId="{492E9C25-7CD8-420C-B608-7E52B8BA2C14}"/>
          </ac:spMkLst>
        </pc:spChg>
        <pc:spChg chg="mod">
          <ac:chgData name="Kohei Saito" userId="71dd0d76-af3b-4b2b-b3e1-cf0387d2e76c" providerId="ADAL" clId="{43A7B5B6-C91C-46F2-B3BE-2D6EA015E14D}" dt="2021-10-11T04:44:21.623" v="2796" actId="1036"/>
          <ac:spMkLst>
            <pc:docMk/>
            <pc:sldMk cId="1395286499" sldId="2076138846"/>
            <ac:spMk id="75" creationId="{99493078-945D-4170-ABD4-B055AC8210F1}"/>
          </ac:spMkLst>
        </pc:spChg>
        <pc:spChg chg="mod">
          <ac:chgData name="Kohei Saito" userId="71dd0d76-af3b-4b2b-b3e1-cf0387d2e76c" providerId="ADAL" clId="{43A7B5B6-C91C-46F2-B3BE-2D6EA015E14D}" dt="2021-10-11T04:44:21.623" v="2796" actId="1036"/>
          <ac:spMkLst>
            <pc:docMk/>
            <pc:sldMk cId="1395286499" sldId="2076138846"/>
            <ac:spMk id="76" creationId="{1A63DEFA-2A28-4631-9FD1-5BEBF807D19C}"/>
          </ac:spMkLst>
        </pc:spChg>
        <pc:spChg chg="mod">
          <ac:chgData name="Kohei Saito" userId="71dd0d76-af3b-4b2b-b3e1-cf0387d2e76c" providerId="ADAL" clId="{43A7B5B6-C91C-46F2-B3BE-2D6EA015E14D}" dt="2021-10-11T04:44:21.623" v="2796" actId="1036"/>
          <ac:spMkLst>
            <pc:docMk/>
            <pc:sldMk cId="1395286499" sldId="2076138846"/>
            <ac:spMk id="77" creationId="{AC9E2B7D-4C7E-4FE8-B945-5D8A05F848F4}"/>
          </ac:spMkLst>
        </pc:spChg>
        <pc:spChg chg="mod">
          <ac:chgData name="Kohei Saito" userId="71dd0d76-af3b-4b2b-b3e1-cf0387d2e76c" providerId="ADAL" clId="{43A7B5B6-C91C-46F2-B3BE-2D6EA015E14D}" dt="2021-10-11T04:44:21.623" v="2796" actId="1036"/>
          <ac:spMkLst>
            <pc:docMk/>
            <pc:sldMk cId="1395286499" sldId="2076138846"/>
            <ac:spMk id="79" creationId="{94682C6B-9584-4189-96E7-A488DE944CD4}"/>
          </ac:spMkLst>
        </pc:spChg>
        <pc:spChg chg="mod">
          <ac:chgData name="Kohei Saito" userId="71dd0d76-af3b-4b2b-b3e1-cf0387d2e76c" providerId="ADAL" clId="{43A7B5B6-C91C-46F2-B3BE-2D6EA015E14D}" dt="2021-10-11T04:44:21.623" v="2796" actId="1036"/>
          <ac:spMkLst>
            <pc:docMk/>
            <pc:sldMk cId="1395286499" sldId="2076138846"/>
            <ac:spMk id="81" creationId="{4A4B8159-0500-409B-B672-3FFF74FF5C93}"/>
          </ac:spMkLst>
        </pc:spChg>
        <pc:spChg chg="mod">
          <ac:chgData name="Kohei Saito" userId="71dd0d76-af3b-4b2b-b3e1-cf0387d2e76c" providerId="ADAL" clId="{43A7B5B6-C91C-46F2-B3BE-2D6EA015E14D}" dt="2021-10-11T04:44:21.623" v="2796" actId="1036"/>
          <ac:spMkLst>
            <pc:docMk/>
            <pc:sldMk cId="1395286499" sldId="2076138846"/>
            <ac:spMk id="82" creationId="{4CF0DBDE-3A22-4130-AD6F-AC799A387728}"/>
          </ac:spMkLst>
        </pc:spChg>
        <pc:spChg chg="mod">
          <ac:chgData name="Kohei Saito" userId="71dd0d76-af3b-4b2b-b3e1-cf0387d2e76c" providerId="ADAL" clId="{43A7B5B6-C91C-46F2-B3BE-2D6EA015E14D}" dt="2021-10-11T04:44:21.623" v="2796" actId="1036"/>
          <ac:spMkLst>
            <pc:docMk/>
            <pc:sldMk cId="1395286499" sldId="2076138846"/>
            <ac:spMk id="83" creationId="{5BB598A0-A928-4488-A5CD-41F0A37234F2}"/>
          </ac:spMkLst>
        </pc:spChg>
        <pc:spChg chg="mod">
          <ac:chgData name="Kohei Saito" userId="71dd0d76-af3b-4b2b-b3e1-cf0387d2e76c" providerId="ADAL" clId="{43A7B5B6-C91C-46F2-B3BE-2D6EA015E14D}" dt="2021-10-11T04:44:21.623" v="2796" actId="1036"/>
          <ac:spMkLst>
            <pc:docMk/>
            <pc:sldMk cId="1395286499" sldId="2076138846"/>
            <ac:spMk id="85" creationId="{90D506DB-FC39-44A6-96AA-22E5C743865A}"/>
          </ac:spMkLst>
        </pc:spChg>
        <pc:spChg chg="mod">
          <ac:chgData name="Kohei Saito" userId="71dd0d76-af3b-4b2b-b3e1-cf0387d2e76c" providerId="ADAL" clId="{43A7B5B6-C91C-46F2-B3BE-2D6EA015E14D}" dt="2021-10-11T04:44:21.623" v="2796" actId="1036"/>
          <ac:spMkLst>
            <pc:docMk/>
            <pc:sldMk cId="1395286499" sldId="2076138846"/>
            <ac:spMk id="87" creationId="{BA42AE74-1DA9-4A1A-B0C1-583A59F4A13B}"/>
          </ac:spMkLst>
        </pc:spChg>
        <pc:spChg chg="mod">
          <ac:chgData name="Kohei Saito" userId="71dd0d76-af3b-4b2b-b3e1-cf0387d2e76c" providerId="ADAL" clId="{43A7B5B6-C91C-46F2-B3BE-2D6EA015E14D}" dt="2021-10-11T04:44:21.623" v="2796" actId="1036"/>
          <ac:spMkLst>
            <pc:docMk/>
            <pc:sldMk cId="1395286499" sldId="2076138846"/>
            <ac:spMk id="88" creationId="{0F9DA434-5F3A-4188-9E21-6A95B5E20E97}"/>
          </ac:spMkLst>
        </pc:spChg>
        <pc:spChg chg="mod">
          <ac:chgData name="Kohei Saito" userId="71dd0d76-af3b-4b2b-b3e1-cf0387d2e76c" providerId="ADAL" clId="{43A7B5B6-C91C-46F2-B3BE-2D6EA015E14D}" dt="2021-10-11T04:44:21.623" v="2796" actId="1036"/>
          <ac:spMkLst>
            <pc:docMk/>
            <pc:sldMk cId="1395286499" sldId="2076138846"/>
            <ac:spMk id="89" creationId="{CCB7D214-3BD3-4DF6-9A16-C47E2F834136}"/>
          </ac:spMkLst>
        </pc:spChg>
        <pc:spChg chg="mod">
          <ac:chgData name="Kohei Saito" userId="71dd0d76-af3b-4b2b-b3e1-cf0387d2e76c" providerId="ADAL" clId="{43A7B5B6-C91C-46F2-B3BE-2D6EA015E14D}" dt="2021-10-11T04:44:21.623" v="2796" actId="1036"/>
          <ac:spMkLst>
            <pc:docMk/>
            <pc:sldMk cId="1395286499" sldId="2076138846"/>
            <ac:spMk id="91" creationId="{D8DC0E65-D64F-458F-AE4C-CB283F51AEBB}"/>
          </ac:spMkLst>
        </pc:spChg>
        <pc:spChg chg="mod">
          <ac:chgData name="Kohei Saito" userId="71dd0d76-af3b-4b2b-b3e1-cf0387d2e76c" providerId="ADAL" clId="{43A7B5B6-C91C-46F2-B3BE-2D6EA015E14D}" dt="2021-10-11T04:44:21.623" v="2796" actId="1036"/>
          <ac:spMkLst>
            <pc:docMk/>
            <pc:sldMk cId="1395286499" sldId="2076138846"/>
            <ac:spMk id="93" creationId="{FB324E89-BAE8-498B-A7D6-B4EC8BE129FE}"/>
          </ac:spMkLst>
        </pc:spChg>
        <pc:spChg chg="mod">
          <ac:chgData name="Kohei Saito" userId="71dd0d76-af3b-4b2b-b3e1-cf0387d2e76c" providerId="ADAL" clId="{43A7B5B6-C91C-46F2-B3BE-2D6EA015E14D}" dt="2021-10-11T04:44:21.623" v="2796" actId="1036"/>
          <ac:spMkLst>
            <pc:docMk/>
            <pc:sldMk cId="1395286499" sldId="2076138846"/>
            <ac:spMk id="94" creationId="{FE208C05-6830-45BB-B61A-9BE9FA82F9F9}"/>
          </ac:spMkLst>
        </pc:spChg>
        <pc:spChg chg="mod">
          <ac:chgData name="Kohei Saito" userId="71dd0d76-af3b-4b2b-b3e1-cf0387d2e76c" providerId="ADAL" clId="{43A7B5B6-C91C-46F2-B3BE-2D6EA015E14D}" dt="2021-10-11T04:44:21.623" v="2796" actId="1036"/>
          <ac:spMkLst>
            <pc:docMk/>
            <pc:sldMk cId="1395286499" sldId="2076138846"/>
            <ac:spMk id="95" creationId="{3F9868FC-8E56-4597-AF43-B7202A186B06}"/>
          </ac:spMkLst>
        </pc:spChg>
        <pc:spChg chg="mod">
          <ac:chgData name="Kohei Saito" userId="71dd0d76-af3b-4b2b-b3e1-cf0387d2e76c" providerId="ADAL" clId="{43A7B5B6-C91C-46F2-B3BE-2D6EA015E14D}" dt="2021-10-11T04:44:21.623" v="2796" actId="1036"/>
          <ac:spMkLst>
            <pc:docMk/>
            <pc:sldMk cId="1395286499" sldId="2076138846"/>
            <ac:spMk id="97" creationId="{A205B978-F5AD-4AEA-9490-41FE7D109DA6}"/>
          </ac:spMkLst>
        </pc:spChg>
        <pc:spChg chg="mod">
          <ac:chgData name="Kohei Saito" userId="71dd0d76-af3b-4b2b-b3e1-cf0387d2e76c" providerId="ADAL" clId="{43A7B5B6-C91C-46F2-B3BE-2D6EA015E14D}" dt="2021-10-11T04:44:21.623" v="2796" actId="1036"/>
          <ac:spMkLst>
            <pc:docMk/>
            <pc:sldMk cId="1395286499" sldId="2076138846"/>
            <ac:spMk id="99" creationId="{E7194821-5AFB-404C-B197-5C859F9FB3ED}"/>
          </ac:spMkLst>
        </pc:spChg>
        <pc:spChg chg="mod">
          <ac:chgData name="Kohei Saito" userId="71dd0d76-af3b-4b2b-b3e1-cf0387d2e76c" providerId="ADAL" clId="{43A7B5B6-C91C-46F2-B3BE-2D6EA015E14D}" dt="2021-10-11T04:44:21.623" v="2796" actId="1036"/>
          <ac:spMkLst>
            <pc:docMk/>
            <pc:sldMk cId="1395286499" sldId="2076138846"/>
            <ac:spMk id="100" creationId="{59E5BC3D-E03E-4F1B-9B2F-F10811FFDC2E}"/>
          </ac:spMkLst>
        </pc:spChg>
        <pc:spChg chg="mod">
          <ac:chgData name="Kohei Saito" userId="71dd0d76-af3b-4b2b-b3e1-cf0387d2e76c" providerId="ADAL" clId="{43A7B5B6-C91C-46F2-B3BE-2D6EA015E14D}" dt="2021-10-11T04:44:21.623" v="2796" actId="1036"/>
          <ac:spMkLst>
            <pc:docMk/>
            <pc:sldMk cId="1395286499" sldId="2076138846"/>
            <ac:spMk id="101" creationId="{EF46EBAF-C8EE-457F-970A-FA418F24ACC3}"/>
          </ac:spMkLst>
        </pc:spChg>
        <pc:spChg chg="mod">
          <ac:chgData name="Kohei Saito" userId="71dd0d76-af3b-4b2b-b3e1-cf0387d2e76c" providerId="ADAL" clId="{43A7B5B6-C91C-46F2-B3BE-2D6EA015E14D}" dt="2021-10-11T04:44:21.623" v="2796" actId="1036"/>
          <ac:spMkLst>
            <pc:docMk/>
            <pc:sldMk cId="1395286499" sldId="2076138846"/>
            <ac:spMk id="103" creationId="{E260D1C6-0944-40AD-A852-1B7ABA57B6D0}"/>
          </ac:spMkLst>
        </pc:spChg>
        <pc:spChg chg="mod">
          <ac:chgData name="Kohei Saito" userId="71dd0d76-af3b-4b2b-b3e1-cf0387d2e76c" providerId="ADAL" clId="{43A7B5B6-C91C-46F2-B3BE-2D6EA015E14D}" dt="2021-10-11T04:44:21.623" v="2796" actId="1036"/>
          <ac:spMkLst>
            <pc:docMk/>
            <pc:sldMk cId="1395286499" sldId="2076138846"/>
            <ac:spMk id="105" creationId="{7157FA7F-569B-4899-ADB1-CD82490A78EA}"/>
          </ac:spMkLst>
        </pc:spChg>
        <pc:spChg chg="mod">
          <ac:chgData name="Kohei Saito" userId="71dd0d76-af3b-4b2b-b3e1-cf0387d2e76c" providerId="ADAL" clId="{43A7B5B6-C91C-46F2-B3BE-2D6EA015E14D}" dt="2021-10-11T04:44:21.623" v="2796" actId="1036"/>
          <ac:spMkLst>
            <pc:docMk/>
            <pc:sldMk cId="1395286499" sldId="2076138846"/>
            <ac:spMk id="106" creationId="{E11B7C96-F73E-4E35-AF74-5BFA6E26C316}"/>
          </ac:spMkLst>
        </pc:spChg>
        <pc:spChg chg="mod">
          <ac:chgData name="Kohei Saito" userId="71dd0d76-af3b-4b2b-b3e1-cf0387d2e76c" providerId="ADAL" clId="{43A7B5B6-C91C-46F2-B3BE-2D6EA015E14D}" dt="2021-10-11T04:44:21.623" v="2796" actId="1036"/>
          <ac:spMkLst>
            <pc:docMk/>
            <pc:sldMk cId="1395286499" sldId="2076138846"/>
            <ac:spMk id="107" creationId="{B268D8E9-3EFD-45E1-A149-15DB3FADFEE1}"/>
          </ac:spMkLst>
        </pc:spChg>
        <pc:spChg chg="mod">
          <ac:chgData name="Kohei Saito" userId="71dd0d76-af3b-4b2b-b3e1-cf0387d2e76c" providerId="ADAL" clId="{43A7B5B6-C91C-46F2-B3BE-2D6EA015E14D}" dt="2021-10-11T04:44:21.623" v="2796" actId="1036"/>
          <ac:spMkLst>
            <pc:docMk/>
            <pc:sldMk cId="1395286499" sldId="2076138846"/>
            <ac:spMk id="109" creationId="{07A95122-54F9-4521-8DF7-72D4EF423D47}"/>
          </ac:spMkLst>
        </pc:spChg>
        <pc:spChg chg="mod">
          <ac:chgData name="Kohei Saito" userId="71dd0d76-af3b-4b2b-b3e1-cf0387d2e76c" providerId="ADAL" clId="{43A7B5B6-C91C-46F2-B3BE-2D6EA015E14D}" dt="2021-10-11T04:44:21.623" v="2796" actId="1036"/>
          <ac:spMkLst>
            <pc:docMk/>
            <pc:sldMk cId="1395286499" sldId="2076138846"/>
            <ac:spMk id="111" creationId="{0F92F209-1080-4769-890F-8F39CE1ED136}"/>
          </ac:spMkLst>
        </pc:spChg>
        <pc:spChg chg="mod">
          <ac:chgData name="Kohei Saito" userId="71dd0d76-af3b-4b2b-b3e1-cf0387d2e76c" providerId="ADAL" clId="{43A7B5B6-C91C-46F2-B3BE-2D6EA015E14D}" dt="2021-10-11T04:44:21.623" v="2796" actId="1036"/>
          <ac:spMkLst>
            <pc:docMk/>
            <pc:sldMk cId="1395286499" sldId="2076138846"/>
            <ac:spMk id="112" creationId="{E3222E71-79A3-455E-A23E-491DE4EB89EA}"/>
          </ac:spMkLst>
        </pc:spChg>
        <pc:spChg chg="mod">
          <ac:chgData name="Kohei Saito" userId="71dd0d76-af3b-4b2b-b3e1-cf0387d2e76c" providerId="ADAL" clId="{43A7B5B6-C91C-46F2-B3BE-2D6EA015E14D}" dt="2021-10-11T04:44:21.623" v="2796" actId="1036"/>
          <ac:spMkLst>
            <pc:docMk/>
            <pc:sldMk cId="1395286499" sldId="2076138846"/>
            <ac:spMk id="113" creationId="{9DC087A5-A006-4E73-AAFC-CE87F5BD64EF}"/>
          </ac:spMkLst>
        </pc:spChg>
        <pc:spChg chg="mod">
          <ac:chgData name="Kohei Saito" userId="71dd0d76-af3b-4b2b-b3e1-cf0387d2e76c" providerId="ADAL" clId="{43A7B5B6-C91C-46F2-B3BE-2D6EA015E14D}" dt="2021-10-11T04:44:21.623" v="2796" actId="1036"/>
          <ac:spMkLst>
            <pc:docMk/>
            <pc:sldMk cId="1395286499" sldId="2076138846"/>
            <ac:spMk id="115" creationId="{CF43FB61-3174-446A-92E8-38EE0B6911FE}"/>
          </ac:spMkLst>
        </pc:spChg>
        <pc:spChg chg="mod">
          <ac:chgData name="Kohei Saito" userId="71dd0d76-af3b-4b2b-b3e1-cf0387d2e76c" providerId="ADAL" clId="{43A7B5B6-C91C-46F2-B3BE-2D6EA015E14D}" dt="2021-10-11T04:44:21.623" v="2796" actId="1036"/>
          <ac:spMkLst>
            <pc:docMk/>
            <pc:sldMk cId="1395286499" sldId="2076138846"/>
            <ac:spMk id="117" creationId="{DE1513D5-9843-4F6A-8BE1-972646ACFE9F}"/>
          </ac:spMkLst>
        </pc:spChg>
        <pc:spChg chg="mod">
          <ac:chgData name="Kohei Saito" userId="71dd0d76-af3b-4b2b-b3e1-cf0387d2e76c" providerId="ADAL" clId="{43A7B5B6-C91C-46F2-B3BE-2D6EA015E14D}" dt="2021-10-11T04:44:21.623" v="2796" actId="1036"/>
          <ac:spMkLst>
            <pc:docMk/>
            <pc:sldMk cId="1395286499" sldId="2076138846"/>
            <ac:spMk id="118" creationId="{805EC142-97E1-46FA-9C4A-300E95716838}"/>
          </ac:spMkLst>
        </pc:spChg>
        <pc:spChg chg="mod">
          <ac:chgData name="Kohei Saito" userId="71dd0d76-af3b-4b2b-b3e1-cf0387d2e76c" providerId="ADAL" clId="{43A7B5B6-C91C-46F2-B3BE-2D6EA015E14D}" dt="2021-10-11T04:44:21.623" v="2796" actId="1036"/>
          <ac:spMkLst>
            <pc:docMk/>
            <pc:sldMk cId="1395286499" sldId="2076138846"/>
            <ac:spMk id="119" creationId="{464E989F-229B-4B33-A82C-8A4CB524EDEA}"/>
          </ac:spMkLst>
        </pc:spChg>
        <pc:spChg chg="mod">
          <ac:chgData name="Kohei Saito" userId="71dd0d76-af3b-4b2b-b3e1-cf0387d2e76c" providerId="ADAL" clId="{43A7B5B6-C91C-46F2-B3BE-2D6EA015E14D}" dt="2021-10-11T04:44:21.623" v="2796" actId="1036"/>
          <ac:spMkLst>
            <pc:docMk/>
            <pc:sldMk cId="1395286499" sldId="2076138846"/>
            <ac:spMk id="121" creationId="{4BB94F43-0A00-41A5-952D-2B75F4382003}"/>
          </ac:spMkLst>
        </pc:spChg>
        <pc:spChg chg="mod">
          <ac:chgData name="Kohei Saito" userId="71dd0d76-af3b-4b2b-b3e1-cf0387d2e76c" providerId="ADAL" clId="{43A7B5B6-C91C-46F2-B3BE-2D6EA015E14D}" dt="2021-10-11T04:44:21.623" v="2796" actId="1036"/>
          <ac:spMkLst>
            <pc:docMk/>
            <pc:sldMk cId="1395286499" sldId="2076138846"/>
            <ac:spMk id="123" creationId="{6DF6FB6F-59EE-4737-AC47-D3D623C09EC1}"/>
          </ac:spMkLst>
        </pc:spChg>
        <pc:spChg chg="mod">
          <ac:chgData name="Kohei Saito" userId="71dd0d76-af3b-4b2b-b3e1-cf0387d2e76c" providerId="ADAL" clId="{43A7B5B6-C91C-46F2-B3BE-2D6EA015E14D}" dt="2021-10-11T04:44:21.623" v="2796" actId="1036"/>
          <ac:spMkLst>
            <pc:docMk/>
            <pc:sldMk cId="1395286499" sldId="2076138846"/>
            <ac:spMk id="124" creationId="{3570F798-472B-46BA-8C9A-2987A051B9AB}"/>
          </ac:spMkLst>
        </pc:spChg>
        <pc:spChg chg="mod">
          <ac:chgData name="Kohei Saito" userId="71dd0d76-af3b-4b2b-b3e1-cf0387d2e76c" providerId="ADAL" clId="{43A7B5B6-C91C-46F2-B3BE-2D6EA015E14D}" dt="2021-10-11T04:44:21.623" v="2796" actId="1036"/>
          <ac:spMkLst>
            <pc:docMk/>
            <pc:sldMk cId="1395286499" sldId="2076138846"/>
            <ac:spMk id="125" creationId="{450052D6-1051-48BE-81FF-C8517B863FAD}"/>
          </ac:spMkLst>
        </pc:spChg>
        <pc:spChg chg="mod">
          <ac:chgData name="Kohei Saito" userId="71dd0d76-af3b-4b2b-b3e1-cf0387d2e76c" providerId="ADAL" clId="{43A7B5B6-C91C-46F2-B3BE-2D6EA015E14D}" dt="2021-10-11T04:44:21.623" v="2796" actId="1036"/>
          <ac:spMkLst>
            <pc:docMk/>
            <pc:sldMk cId="1395286499" sldId="2076138846"/>
            <ac:spMk id="127" creationId="{F19F026F-D15B-43B0-86A1-A2A108F4B45E}"/>
          </ac:spMkLst>
        </pc:spChg>
        <pc:spChg chg="mod">
          <ac:chgData name="Kohei Saito" userId="71dd0d76-af3b-4b2b-b3e1-cf0387d2e76c" providerId="ADAL" clId="{43A7B5B6-C91C-46F2-B3BE-2D6EA015E14D}" dt="2021-10-11T04:44:21.623" v="2796" actId="1036"/>
          <ac:spMkLst>
            <pc:docMk/>
            <pc:sldMk cId="1395286499" sldId="2076138846"/>
            <ac:spMk id="129" creationId="{56339764-EBF2-495F-98C4-9F4A221DB6E2}"/>
          </ac:spMkLst>
        </pc:spChg>
        <pc:spChg chg="mod">
          <ac:chgData name="Kohei Saito" userId="71dd0d76-af3b-4b2b-b3e1-cf0387d2e76c" providerId="ADAL" clId="{43A7B5B6-C91C-46F2-B3BE-2D6EA015E14D}" dt="2021-10-11T04:44:21.623" v="2796" actId="1036"/>
          <ac:spMkLst>
            <pc:docMk/>
            <pc:sldMk cId="1395286499" sldId="2076138846"/>
            <ac:spMk id="130" creationId="{FE19D575-BDDE-480D-81F8-F11BA5C55CBB}"/>
          </ac:spMkLst>
        </pc:spChg>
        <pc:spChg chg="mod">
          <ac:chgData name="Kohei Saito" userId="71dd0d76-af3b-4b2b-b3e1-cf0387d2e76c" providerId="ADAL" clId="{43A7B5B6-C91C-46F2-B3BE-2D6EA015E14D}" dt="2021-10-11T04:44:21.623" v="2796" actId="1036"/>
          <ac:spMkLst>
            <pc:docMk/>
            <pc:sldMk cId="1395286499" sldId="2076138846"/>
            <ac:spMk id="131" creationId="{3DFF7B9B-A87F-4D65-9F87-415125319EA2}"/>
          </ac:spMkLst>
        </pc:spChg>
        <pc:spChg chg="mod">
          <ac:chgData name="Kohei Saito" userId="71dd0d76-af3b-4b2b-b3e1-cf0387d2e76c" providerId="ADAL" clId="{43A7B5B6-C91C-46F2-B3BE-2D6EA015E14D}" dt="2021-10-11T04:44:21.623" v="2796" actId="1036"/>
          <ac:spMkLst>
            <pc:docMk/>
            <pc:sldMk cId="1395286499" sldId="2076138846"/>
            <ac:spMk id="133" creationId="{5DF17C60-0458-4548-8B44-C0690CBEA987}"/>
          </ac:spMkLst>
        </pc:spChg>
        <pc:spChg chg="mod">
          <ac:chgData name="Kohei Saito" userId="71dd0d76-af3b-4b2b-b3e1-cf0387d2e76c" providerId="ADAL" clId="{43A7B5B6-C91C-46F2-B3BE-2D6EA015E14D}" dt="2021-10-11T04:44:21.623" v="2796" actId="1036"/>
          <ac:spMkLst>
            <pc:docMk/>
            <pc:sldMk cId="1395286499" sldId="2076138846"/>
            <ac:spMk id="135" creationId="{47DCD320-E2E5-4633-A610-30BCB13C83CD}"/>
          </ac:spMkLst>
        </pc:spChg>
        <pc:spChg chg="mod">
          <ac:chgData name="Kohei Saito" userId="71dd0d76-af3b-4b2b-b3e1-cf0387d2e76c" providerId="ADAL" clId="{43A7B5B6-C91C-46F2-B3BE-2D6EA015E14D}" dt="2021-10-11T04:44:21.623" v="2796" actId="1036"/>
          <ac:spMkLst>
            <pc:docMk/>
            <pc:sldMk cId="1395286499" sldId="2076138846"/>
            <ac:spMk id="136" creationId="{CBD24C4C-4790-4F96-8194-CE28EEB22A14}"/>
          </ac:spMkLst>
        </pc:spChg>
        <pc:spChg chg="mod">
          <ac:chgData name="Kohei Saito" userId="71dd0d76-af3b-4b2b-b3e1-cf0387d2e76c" providerId="ADAL" clId="{43A7B5B6-C91C-46F2-B3BE-2D6EA015E14D}" dt="2021-10-11T04:44:21.623" v="2796" actId="1036"/>
          <ac:spMkLst>
            <pc:docMk/>
            <pc:sldMk cId="1395286499" sldId="2076138846"/>
            <ac:spMk id="137" creationId="{A23892B7-9D0C-4117-AE42-3EFAFBB737A0}"/>
          </ac:spMkLst>
        </pc:spChg>
        <pc:spChg chg="mod">
          <ac:chgData name="Kohei Saito" userId="71dd0d76-af3b-4b2b-b3e1-cf0387d2e76c" providerId="ADAL" clId="{43A7B5B6-C91C-46F2-B3BE-2D6EA015E14D}" dt="2021-10-11T04:44:21.623" v="2796" actId="1036"/>
          <ac:spMkLst>
            <pc:docMk/>
            <pc:sldMk cId="1395286499" sldId="2076138846"/>
            <ac:spMk id="139" creationId="{4701A793-C1D9-439E-A8A2-F779D0768347}"/>
          </ac:spMkLst>
        </pc:spChg>
        <pc:spChg chg="mod">
          <ac:chgData name="Kohei Saito" userId="71dd0d76-af3b-4b2b-b3e1-cf0387d2e76c" providerId="ADAL" clId="{43A7B5B6-C91C-46F2-B3BE-2D6EA015E14D}" dt="2021-10-11T04:44:21.623" v="2796" actId="1036"/>
          <ac:spMkLst>
            <pc:docMk/>
            <pc:sldMk cId="1395286499" sldId="2076138846"/>
            <ac:spMk id="141" creationId="{131CCB26-079A-4851-8CB3-50F4FC3808D2}"/>
          </ac:spMkLst>
        </pc:spChg>
        <pc:spChg chg="mod">
          <ac:chgData name="Kohei Saito" userId="71dd0d76-af3b-4b2b-b3e1-cf0387d2e76c" providerId="ADAL" clId="{43A7B5B6-C91C-46F2-B3BE-2D6EA015E14D}" dt="2021-10-11T04:44:21.623" v="2796" actId="1036"/>
          <ac:spMkLst>
            <pc:docMk/>
            <pc:sldMk cId="1395286499" sldId="2076138846"/>
            <ac:spMk id="142" creationId="{8BF80E09-978B-42DE-9EFA-BBB5AAE6B1AE}"/>
          </ac:spMkLst>
        </pc:spChg>
        <pc:spChg chg="mod">
          <ac:chgData name="Kohei Saito" userId="71dd0d76-af3b-4b2b-b3e1-cf0387d2e76c" providerId="ADAL" clId="{43A7B5B6-C91C-46F2-B3BE-2D6EA015E14D}" dt="2021-10-11T04:44:21.623" v="2796" actId="1036"/>
          <ac:spMkLst>
            <pc:docMk/>
            <pc:sldMk cId="1395286499" sldId="2076138846"/>
            <ac:spMk id="143" creationId="{484FC341-317A-4467-A5A4-4F8E8530FC6C}"/>
          </ac:spMkLst>
        </pc:spChg>
        <pc:spChg chg="mod">
          <ac:chgData name="Kohei Saito" userId="71dd0d76-af3b-4b2b-b3e1-cf0387d2e76c" providerId="ADAL" clId="{43A7B5B6-C91C-46F2-B3BE-2D6EA015E14D}" dt="2021-10-11T04:44:21.623" v="2796" actId="1036"/>
          <ac:spMkLst>
            <pc:docMk/>
            <pc:sldMk cId="1395286499" sldId="2076138846"/>
            <ac:spMk id="145" creationId="{33D6014A-C159-4B5E-A7CA-58357CFBF0F5}"/>
          </ac:spMkLst>
        </pc:spChg>
        <pc:spChg chg="mod">
          <ac:chgData name="Kohei Saito" userId="71dd0d76-af3b-4b2b-b3e1-cf0387d2e76c" providerId="ADAL" clId="{43A7B5B6-C91C-46F2-B3BE-2D6EA015E14D}" dt="2021-10-11T04:44:21.623" v="2796" actId="1036"/>
          <ac:spMkLst>
            <pc:docMk/>
            <pc:sldMk cId="1395286499" sldId="2076138846"/>
            <ac:spMk id="147" creationId="{FF758C31-98B1-4A51-8573-90E71E5E8FE3}"/>
          </ac:spMkLst>
        </pc:spChg>
        <pc:spChg chg="mod">
          <ac:chgData name="Kohei Saito" userId="71dd0d76-af3b-4b2b-b3e1-cf0387d2e76c" providerId="ADAL" clId="{43A7B5B6-C91C-46F2-B3BE-2D6EA015E14D}" dt="2021-10-11T04:44:21.623" v="2796" actId="1036"/>
          <ac:spMkLst>
            <pc:docMk/>
            <pc:sldMk cId="1395286499" sldId="2076138846"/>
            <ac:spMk id="148" creationId="{D31BF1F6-01B9-48C0-B9EB-98283329DBC3}"/>
          </ac:spMkLst>
        </pc:spChg>
        <pc:spChg chg="mod">
          <ac:chgData name="Kohei Saito" userId="71dd0d76-af3b-4b2b-b3e1-cf0387d2e76c" providerId="ADAL" clId="{43A7B5B6-C91C-46F2-B3BE-2D6EA015E14D}" dt="2021-10-11T04:44:21.623" v="2796" actId="1036"/>
          <ac:spMkLst>
            <pc:docMk/>
            <pc:sldMk cId="1395286499" sldId="2076138846"/>
            <ac:spMk id="149" creationId="{3D038C33-C9BB-4EDD-9911-05ECB4BEDEDE}"/>
          </ac:spMkLst>
        </pc:spChg>
        <pc:spChg chg="mod">
          <ac:chgData name="Kohei Saito" userId="71dd0d76-af3b-4b2b-b3e1-cf0387d2e76c" providerId="ADAL" clId="{43A7B5B6-C91C-46F2-B3BE-2D6EA015E14D}" dt="2021-10-11T04:44:21.623" v="2796" actId="1036"/>
          <ac:spMkLst>
            <pc:docMk/>
            <pc:sldMk cId="1395286499" sldId="2076138846"/>
            <ac:spMk id="150" creationId="{CF1E0C44-1F2C-4996-82DE-D5499FF40056}"/>
          </ac:spMkLst>
        </pc:spChg>
        <pc:spChg chg="mod">
          <ac:chgData name="Kohei Saito" userId="71dd0d76-af3b-4b2b-b3e1-cf0387d2e76c" providerId="ADAL" clId="{43A7B5B6-C91C-46F2-B3BE-2D6EA015E14D}" dt="2021-10-11T04:44:21.623" v="2796" actId="1036"/>
          <ac:spMkLst>
            <pc:docMk/>
            <pc:sldMk cId="1395286499" sldId="2076138846"/>
            <ac:spMk id="151" creationId="{3A9C1231-5252-477E-9B60-B6C44238F527}"/>
          </ac:spMkLst>
        </pc:spChg>
        <pc:spChg chg="mod">
          <ac:chgData name="Kohei Saito" userId="71dd0d76-af3b-4b2b-b3e1-cf0387d2e76c" providerId="ADAL" clId="{43A7B5B6-C91C-46F2-B3BE-2D6EA015E14D}" dt="2021-10-11T04:44:21.623" v="2796" actId="1036"/>
          <ac:spMkLst>
            <pc:docMk/>
            <pc:sldMk cId="1395286499" sldId="2076138846"/>
            <ac:spMk id="153" creationId="{9EBE76AA-F002-4B3B-B37A-19A4492A7F86}"/>
          </ac:spMkLst>
        </pc:spChg>
        <pc:spChg chg="mod">
          <ac:chgData name="Kohei Saito" userId="71dd0d76-af3b-4b2b-b3e1-cf0387d2e76c" providerId="ADAL" clId="{43A7B5B6-C91C-46F2-B3BE-2D6EA015E14D}" dt="2021-10-11T04:44:21.623" v="2796" actId="1036"/>
          <ac:spMkLst>
            <pc:docMk/>
            <pc:sldMk cId="1395286499" sldId="2076138846"/>
            <ac:spMk id="155" creationId="{0451D102-FAB4-4B17-B051-9814F8AF2C64}"/>
          </ac:spMkLst>
        </pc:spChg>
        <pc:spChg chg="mod">
          <ac:chgData name="Kohei Saito" userId="71dd0d76-af3b-4b2b-b3e1-cf0387d2e76c" providerId="ADAL" clId="{43A7B5B6-C91C-46F2-B3BE-2D6EA015E14D}" dt="2021-10-11T04:44:21.623" v="2796" actId="1036"/>
          <ac:spMkLst>
            <pc:docMk/>
            <pc:sldMk cId="1395286499" sldId="2076138846"/>
            <ac:spMk id="156" creationId="{7BF924A8-F86A-496D-836C-0069C78169C3}"/>
          </ac:spMkLst>
        </pc:spChg>
        <pc:spChg chg="mod">
          <ac:chgData name="Kohei Saito" userId="71dd0d76-af3b-4b2b-b3e1-cf0387d2e76c" providerId="ADAL" clId="{43A7B5B6-C91C-46F2-B3BE-2D6EA015E14D}" dt="2021-10-11T04:44:21.623" v="2796" actId="1036"/>
          <ac:spMkLst>
            <pc:docMk/>
            <pc:sldMk cId="1395286499" sldId="2076138846"/>
            <ac:spMk id="157" creationId="{8E87CC99-07D2-4705-9AAF-0182D5133162}"/>
          </ac:spMkLst>
        </pc:spChg>
        <pc:spChg chg="mod">
          <ac:chgData name="Kohei Saito" userId="71dd0d76-af3b-4b2b-b3e1-cf0387d2e76c" providerId="ADAL" clId="{43A7B5B6-C91C-46F2-B3BE-2D6EA015E14D}" dt="2021-10-11T04:44:21.623" v="2796" actId="1036"/>
          <ac:spMkLst>
            <pc:docMk/>
            <pc:sldMk cId="1395286499" sldId="2076138846"/>
            <ac:spMk id="159" creationId="{B4AFEDFE-2E96-4D98-B01D-06403A34A08C}"/>
          </ac:spMkLst>
        </pc:spChg>
        <pc:spChg chg="mod">
          <ac:chgData name="Kohei Saito" userId="71dd0d76-af3b-4b2b-b3e1-cf0387d2e76c" providerId="ADAL" clId="{43A7B5B6-C91C-46F2-B3BE-2D6EA015E14D}" dt="2021-10-11T04:44:21.623" v="2796" actId="1036"/>
          <ac:spMkLst>
            <pc:docMk/>
            <pc:sldMk cId="1395286499" sldId="2076138846"/>
            <ac:spMk id="161" creationId="{6A72948E-B04F-4032-9416-95BAEA9ABE4E}"/>
          </ac:spMkLst>
        </pc:spChg>
        <pc:spChg chg="mod">
          <ac:chgData name="Kohei Saito" userId="71dd0d76-af3b-4b2b-b3e1-cf0387d2e76c" providerId="ADAL" clId="{43A7B5B6-C91C-46F2-B3BE-2D6EA015E14D}" dt="2021-10-11T04:44:21.623" v="2796" actId="1036"/>
          <ac:spMkLst>
            <pc:docMk/>
            <pc:sldMk cId="1395286499" sldId="2076138846"/>
            <ac:spMk id="162" creationId="{4E350465-165D-4B56-81D9-0BF84E925A85}"/>
          </ac:spMkLst>
        </pc:spChg>
        <pc:spChg chg="mod">
          <ac:chgData name="Kohei Saito" userId="71dd0d76-af3b-4b2b-b3e1-cf0387d2e76c" providerId="ADAL" clId="{43A7B5B6-C91C-46F2-B3BE-2D6EA015E14D}" dt="2021-10-11T04:44:21.623" v="2796" actId="1036"/>
          <ac:spMkLst>
            <pc:docMk/>
            <pc:sldMk cId="1395286499" sldId="2076138846"/>
            <ac:spMk id="163" creationId="{F0E7CF37-22F7-4CD8-8CB7-F46F4DA42629}"/>
          </ac:spMkLst>
        </pc:spChg>
        <pc:spChg chg="add mod">
          <ac:chgData name="Kohei Saito" userId="71dd0d76-af3b-4b2b-b3e1-cf0387d2e76c" providerId="ADAL" clId="{43A7B5B6-C91C-46F2-B3BE-2D6EA015E14D}" dt="2021-10-11T04:44:21.623" v="2796" actId="1036"/>
          <ac:spMkLst>
            <pc:docMk/>
            <pc:sldMk cId="1395286499" sldId="2076138846"/>
            <ac:spMk id="170" creationId="{61AEF93F-B229-4B5D-9BB1-3DB9C1C410FD}"/>
          </ac:spMkLst>
        </pc:spChg>
        <pc:spChg chg="add mod">
          <ac:chgData name="Kohei Saito" userId="71dd0d76-af3b-4b2b-b3e1-cf0387d2e76c" providerId="ADAL" clId="{43A7B5B6-C91C-46F2-B3BE-2D6EA015E14D}" dt="2021-10-11T04:44:21.623" v="2796" actId="1036"/>
          <ac:spMkLst>
            <pc:docMk/>
            <pc:sldMk cId="1395286499" sldId="2076138846"/>
            <ac:spMk id="171" creationId="{C1777E9B-6513-4E43-B005-CA58D078332A}"/>
          </ac:spMkLst>
        </pc:spChg>
        <pc:grpChg chg="add mod">
          <ac:chgData name="Kohei Saito" userId="71dd0d76-af3b-4b2b-b3e1-cf0387d2e76c" providerId="ADAL" clId="{43A7B5B6-C91C-46F2-B3BE-2D6EA015E14D}" dt="2021-10-11T04:44:21.623" v="2796" actId="1036"/>
          <ac:grpSpMkLst>
            <pc:docMk/>
            <pc:sldMk cId="1395286499" sldId="2076138846"/>
            <ac:grpSpMk id="7" creationId="{F9026B25-6EA7-43DE-95D5-0DC2EC928DF1}"/>
          </ac:grpSpMkLst>
        </pc:grpChg>
        <pc:grpChg chg="mod">
          <ac:chgData name="Kohei Saito" userId="71dd0d76-af3b-4b2b-b3e1-cf0387d2e76c" providerId="ADAL" clId="{43A7B5B6-C91C-46F2-B3BE-2D6EA015E14D}" dt="2021-10-11T04:44:21.623" v="2796" actId="1036"/>
          <ac:grpSpMkLst>
            <pc:docMk/>
            <pc:sldMk cId="1395286499" sldId="2076138846"/>
            <ac:grpSpMk id="9" creationId="{6E12E2C2-7927-4FE2-B5BA-AA3F252CE1EC}"/>
          </ac:grpSpMkLst>
        </pc:grpChg>
        <pc:grpChg chg="add mod">
          <ac:chgData name="Kohei Saito" userId="71dd0d76-af3b-4b2b-b3e1-cf0387d2e76c" providerId="ADAL" clId="{43A7B5B6-C91C-46F2-B3BE-2D6EA015E14D}" dt="2021-10-11T04:44:21.623" v="2796" actId="1036"/>
          <ac:grpSpMkLst>
            <pc:docMk/>
            <pc:sldMk cId="1395286499" sldId="2076138846"/>
            <ac:grpSpMk id="17" creationId="{AA9BC445-323F-4FA2-B2F1-2987EDF45CF7}"/>
          </ac:grpSpMkLst>
        </pc:grpChg>
        <pc:grpChg chg="mod">
          <ac:chgData name="Kohei Saito" userId="71dd0d76-af3b-4b2b-b3e1-cf0387d2e76c" providerId="ADAL" clId="{43A7B5B6-C91C-46F2-B3BE-2D6EA015E14D}" dt="2021-10-11T04:44:21.623" v="2796" actId="1036"/>
          <ac:grpSpMkLst>
            <pc:docMk/>
            <pc:sldMk cId="1395286499" sldId="2076138846"/>
            <ac:grpSpMk id="19" creationId="{948FE618-9CE5-4AE9-B05E-5003712B0395}"/>
          </ac:grpSpMkLst>
        </pc:grpChg>
        <pc:grpChg chg="add mod">
          <ac:chgData name="Kohei Saito" userId="71dd0d76-af3b-4b2b-b3e1-cf0387d2e76c" providerId="ADAL" clId="{43A7B5B6-C91C-46F2-B3BE-2D6EA015E14D}" dt="2021-10-11T04:44:21.623" v="2796" actId="1036"/>
          <ac:grpSpMkLst>
            <pc:docMk/>
            <pc:sldMk cId="1395286499" sldId="2076138846"/>
            <ac:grpSpMk id="33" creationId="{002A041C-FB12-4370-844A-C00D9A0443B4}"/>
          </ac:grpSpMkLst>
        </pc:grpChg>
        <pc:grpChg chg="mod">
          <ac:chgData name="Kohei Saito" userId="71dd0d76-af3b-4b2b-b3e1-cf0387d2e76c" providerId="ADAL" clId="{43A7B5B6-C91C-46F2-B3BE-2D6EA015E14D}" dt="2021-10-11T04:44:21.623" v="2796" actId="1036"/>
          <ac:grpSpMkLst>
            <pc:docMk/>
            <pc:sldMk cId="1395286499" sldId="2076138846"/>
            <ac:grpSpMk id="35" creationId="{7371105E-3754-46D4-9342-455F5E535D94}"/>
          </ac:grpSpMkLst>
        </pc:grpChg>
        <pc:grpChg chg="add mod">
          <ac:chgData name="Kohei Saito" userId="71dd0d76-af3b-4b2b-b3e1-cf0387d2e76c" providerId="ADAL" clId="{43A7B5B6-C91C-46F2-B3BE-2D6EA015E14D}" dt="2021-10-11T04:44:21.623" v="2796" actId="1036"/>
          <ac:grpSpMkLst>
            <pc:docMk/>
            <pc:sldMk cId="1395286499" sldId="2076138846"/>
            <ac:grpSpMk id="39" creationId="{9D2A350F-8646-4F56-B97A-52A24824A79F}"/>
          </ac:grpSpMkLst>
        </pc:grpChg>
        <pc:grpChg chg="mod">
          <ac:chgData name="Kohei Saito" userId="71dd0d76-af3b-4b2b-b3e1-cf0387d2e76c" providerId="ADAL" clId="{43A7B5B6-C91C-46F2-B3BE-2D6EA015E14D}" dt="2021-10-11T04:44:21.623" v="2796" actId="1036"/>
          <ac:grpSpMkLst>
            <pc:docMk/>
            <pc:sldMk cId="1395286499" sldId="2076138846"/>
            <ac:grpSpMk id="41" creationId="{056011DE-601E-4FCD-9920-E7647F68FEE1}"/>
          </ac:grpSpMkLst>
        </pc:grpChg>
        <pc:grpChg chg="add mod">
          <ac:chgData name="Kohei Saito" userId="71dd0d76-af3b-4b2b-b3e1-cf0387d2e76c" providerId="ADAL" clId="{43A7B5B6-C91C-46F2-B3BE-2D6EA015E14D}" dt="2021-10-11T04:44:21.623" v="2796" actId="1036"/>
          <ac:grpSpMkLst>
            <pc:docMk/>
            <pc:sldMk cId="1395286499" sldId="2076138846"/>
            <ac:grpSpMk id="45" creationId="{C7AA08DE-7ACF-4AB3-9D3E-A97DDE961EE3}"/>
          </ac:grpSpMkLst>
        </pc:grpChg>
        <pc:grpChg chg="mod">
          <ac:chgData name="Kohei Saito" userId="71dd0d76-af3b-4b2b-b3e1-cf0387d2e76c" providerId="ADAL" clId="{43A7B5B6-C91C-46F2-B3BE-2D6EA015E14D}" dt="2021-10-11T04:44:21.623" v="2796" actId="1036"/>
          <ac:grpSpMkLst>
            <pc:docMk/>
            <pc:sldMk cId="1395286499" sldId="2076138846"/>
            <ac:grpSpMk id="47" creationId="{D0267BC7-5E26-4599-A111-92072AE1724B}"/>
          </ac:grpSpMkLst>
        </pc:grpChg>
        <pc:grpChg chg="add mod">
          <ac:chgData name="Kohei Saito" userId="71dd0d76-af3b-4b2b-b3e1-cf0387d2e76c" providerId="ADAL" clId="{43A7B5B6-C91C-46F2-B3BE-2D6EA015E14D}" dt="2021-10-11T04:44:21.623" v="2796" actId="1036"/>
          <ac:grpSpMkLst>
            <pc:docMk/>
            <pc:sldMk cId="1395286499" sldId="2076138846"/>
            <ac:grpSpMk id="54" creationId="{43146D87-78F6-43C4-9A15-1C5D0A39A77E}"/>
          </ac:grpSpMkLst>
        </pc:grpChg>
        <pc:grpChg chg="mod">
          <ac:chgData name="Kohei Saito" userId="71dd0d76-af3b-4b2b-b3e1-cf0387d2e76c" providerId="ADAL" clId="{43A7B5B6-C91C-46F2-B3BE-2D6EA015E14D}" dt="2021-10-11T04:44:21.623" v="2796" actId="1036"/>
          <ac:grpSpMkLst>
            <pc:docMk/>
            <pc:sldMk cId="1395286499" sldId="2076138846"/>
            <ac:grpSpMk id="56" creationId="{4A3DD549-FB6C-452A-93C7-103CBAEF9C77}"/>
          </ac:grpSpMkLst>
        </pc:grpChg>
        <pc:grpChg chg="add mod">
          <ac:chgData name="Kohei Saito" userId="71dd0d76-af3b-4b2b-b3e1-cf0387d2e76c" providerId="ADAL" clId="{43A7B5B6-C91C-46F2-B3BE-2D6EA015E14D}" dt="2021-10-11T04:44:21.623" v="2796" actId="1036"/>
          <ac:grpSpMkLst>
            <pc:docMk/>
            <pc:sldMk cId="1395286499" sldId="2076138846"/>
            <ac:grpSpMk id="60" creationId="{8CE9B8BC-2F32-437A-A2FB-D9EE0C8121EC}"/>
          </ac:grpSpMkLst>
        </pc:grpChg>
        <pc:grpChg chg="mod">
          <ac:chgData name="Kohei Saito" userId="71dd0d76-af3b-4b2b-b3e1-cf0387d2e76c" providerId="ADAL" clId="{43A7B5B6-C91C-46F2-B3BE-2D6EA015E14D}" dt="2021-10-11T04:44:21.623" v="2796" actId="1036"/>
          <ac:grpSpMkLst>
            <pc:docMk/>
            <pc:sldMk cId="1395286499" sldId="2076138846"/>
            <ac:grpSpMk id="62" creationId="{489CFFBD-34AE-49A1-99F1-EC075E23C3C7}"/>
          </ac:grpSpMkLst>
        </pc:grpChg>
        <pc:grpChg chg="add mod">
          <ac:chgData name="Kohei Saito" userId="71dd0d76-af3b-4b2b-b3e1-cf0387d2e76c" providerId="ADAL" clId="{43A7B5B6-C91C-46F2-B3BE-2D6EA015E14D}" dt="2021-10-11T04:44:21.623" v="2796" actId="1036"/>
          <ac:grpSpMkLst>
            <pc:docMk/>
            <pc:sldMk cId="1395286499" sldId="2076138846"/>
            <ac:grpSpMk id="66" creationId="{FDE50096-1965-4F28-B178-6FAD8D227704}"/>
          </ac:grpSpMkLst>
        </pc:grpChg>
        <pc:grpChg chg="mod">
          <ac:chgData name="Kohei Saito" userId="71dd0d76-af3b-4b2b-b3e1-cf0387d2e76c" providerId="ADAL" clId="{43A7B5B6-C91C-46F2-B3BE-2D6EA015E14D}" dt="2021-10-11T04:44:21.623" v="2796" actId="1036"/>
          <ac:grpSpMkLst>
            <pc:docMk/>
            <pc:sldMk cId="1395286499" sldId="2076138846"/>
            <ac:grpSpMk id="68" creationId="{415902EA-BCFB-4E82-91D5-3ECACE6256FB}"/>
          </ac:grpSpMkLst>
        </pc:grpChg>
        <pc:grpChg chg="add mod">
          <ac:chgData name="Kohei Saito" userId="71dd0d76-af3b-4b2b-b3e1-cf0387d2e76c" providerId="ADAL" clId="{43A7B5B6-C91C-46F2-B3BE-2D6EA015E14D}" dt="2021-10-11T04:44:21.623" v="2796" actId="1036"/>
          <ac:grpSpMkLst>
            <pc:docMk/>
            <pc:sldMk cId="1395286499" sldId="2076138846"/>
            <ac:grpSpMk id="72" creationId="{5E8D54C2-9DC2-4AEF-B44B-1554A6C732EA}"/>
          </ac:grpSpMkLst>
        </pc:grpChg>
        <pc:grpChg chg="mod">
          <ac:chgData name="Kohei Saito" userId="71dd0d76-af3b-4b2b-b3e1-cf0387d2e76c" providerId="ADAL" clId="{43A7B5B6-C91C-46F2-B3BE-2D6EA015E14D}" dt="2021-10-11T04:44:21.623" v="2796" actId="1036"/>
          <ac:grpSpMkLst>
            <pc:docMk/>
            <pc:sldMk cId="1395286499" sldId="2076138846"/>
            <ac:grpSpMk id="74" creationId="{5ADDFABE-DF16-4661-AEA4-41806D804CF1}"/>
          </ac:grpSpMkLst>
        </pc:grpChg>
        <pc:grpChg chg="add mod">
          <ac:chgData name="Kohei Saito" userId="71dd0d76-af3b-4b2b-b3e1-cf0387d2e76c" providerId="ADAL" clId="{43A7B5B6-C91C-46F2-B3BE-2D6EA015E14D}" dt="2021-10-11T04:44:21.623" v="2796" actId="1036"/>
          <ac:grpSpMkLst>
            <pc:docMk/>
            <pc:sldMk cId="1395286499" sldId="2076138846"/>
            <ac:grpSpMk id="78" creationId="{1108F657-A94D-4471-A6A5-67EFCCEC42A1}"/>
          </ac:grpSpMkLst>
        </pc:grpChg>
        <pc:grpChg chg="mod">
          <ac:chgData name="Kohei Saito" userId="71dd0d76-af3b-4b2b-b3e1-cf0387d2e76c" providerId="ADAL" clId="{43A7B5B6-C91C-46F2-B3BE-2D6EA015E14D}" dt="2021-10-11T04:44:21.623" v="2796" actId="1036"/>
          <ac:grpSpMkLst>
            <pc:docMk/>
            <pc:sldMk cId="1395286499" sldId="2076138846"/>
            <ac:grpSpMk id="80" creationId="{25D2AD0F-90CD-49AA-9AF7-145CDA90917F}"/>
          </ac:grpSpMkLst>
        </pc:grpChg>
        <pc:grpChg chg="add mod">
          <ac:chgData name="Kohei Saito" userId="71dd0d76-af3b-4b2b-b3e1-cf0387d2e76c" providerId="ADAL" clId="{43A7B5B6-C91C-46F2-B3BE-2D6EA015E14D}" dt="2021-10-11T04:44:21.623" v="2796" actId="1036"/>
          <ac:grpSpMkLst>
            <pc:docMk/>
            <pc:sldMk cId="1395286499" sldId="2076138846"/>
            <ac:grpSpMk id="84" creationId="{CE0ABC27-3B3F-439C-B3AF-9AF095F77FD2}"/>
          </ac:grpSpMkLst>
        </pc:grpChg>
        <pc:grpChg chg="mod">
          <ac:chgData name="Kohei Saito" userId="71dd0d76-af3b-4b2b-b3e1-cf0387d2e76c" providerId="ADAL" clId="{43A7B5B6-C91C-46F2-B3BE-2D6EA015E14D}" dt="2021-10-11T04:44:21.623" v="2796" actId="1036"/>
          <ac:grpSpMkLst>
            <pc:docMk/>
            <pc:sldMk cId="1395286499" sldId="2076138846"/>
            <ac:grpSpMk id="86" creationId="{9EC05BDF-E1F4-452C-A6C9-8A962DEE4E03}"/>
          </ac:grpSpMkLst>
        </pc:grpChg>
        <pc:grpChg chg="add mod">
          <ac:chgData name="Kohei Saito" userId="71dd0d76-af3b-4b2b-b3e1-cf0387d2e76c" providerId="ADAL" clId="{43A7B5B6-C91C-46F2-B3BE-2D6EA015E14D}" dt="2021-10-11T04:44:21.623" v="2796" actId="1036"/>
          <ac:grpSpMkLst>
            <pc:docMk/>
            <pc:sldMk cId="1395286499" sldId="2076138846"/>
            <ac:grpSpMk id="90" creationId="{3AF6A854-D6D6-42FC-B58A-78E3A84AC458}"/>
          </ac:grpSpMkLst>
        </pc:grpChg>
        <pc:grpChg chg="mod">
          <ac:chgData name="Kohei Saito" userId="71dd0d76-af3b-4b2b-b3e1-cf0387d2e76c" providerId="ADAL" clId="{43A7B5B6-C91C-46F2-B3BE-2D6EA015E14D}" dt="2021-10-11T04:44:21.623" v="2796" actId="1036"/>
          <ac:grpSpMkLst>
            <pc:docMk/>
            <pc:sldMk cId="1395286499" sldId="2076138846"/>
            <ac:grpSpMk id="92" creationId="{D1085EC5-8B5A-431C-AC68-10CCFB81443F}"/>
          </ac:grpSpMkLst>
        </pc:grpChg>
        <pc:grpChg chg="add mod">
          <ac:chgData name="Kohei Saito" userId="71dd0d76-af3b-4b2b-b3e1-cf0387d2e76c" providerId="ADAL" clId="{43A7B5B6-C91C-46F2-B3BE-2D6EA015E14D}" dt="2021-10-11T04:44:21.623" v="2796" actId="1036"/>
          <ac:grpSpMkLst>
            <pc:docMk/>
            <pc:sldMk cId="1395286499" sldId="2076138846"/>
            <ac:grpSpMk id="96" creationId="{43E41E7D-C1F6-435C-88D0-712034101AEE}"/>
          </ac:grpSpMkLst>
        </pc:grpChg>
        <pc:grpChg chg="mod">
          <ac:chgData name="Kohei Saito" userId="71dd0d76-af3b-4b2b-b3e1-cf0387d2e76c" providerId="ADAL" clId="{43A7B5B6-C91C-46F2-B3BE-2D6EA015E14D}" dt="2021-10-11T04:44:21.623" v="2796" actId="1036"/>
          <ac:grpSpMkLst>
            <pc:docMk/>
            <pc:sldMk cId="1395286499" sldId="2076138846"/>
            <ac:grpSpMk id="98" creationId="{D744E6EC-9D16-4063-B9FA-256427711B4F}"/>
          </ac:grpSpMkLst>
        </pc:grpChg>
        <pc:grpChg chg="add mod">
          <ac:chgData name="Kohei Saito" userId="71dd0d76-af3b-4b2b-b3e1-cf0387d2e76c" providerId="ADAL" clId="{43A7B5B6-C91C-46F2-B3BE-2D6EA015E14D}" dt="2021-10-11T04:44:21.623" v="2796" actId="1036"/>
          <ac:grpSpMkLst>
            <pc:docMk/>
            <pc:sldMk cId="1395286499" sldId="2076138846"/>
            <ac:grpSpMk id="102" creationId="{A696C3C9-47DD-4F2B-851F-A565B0494ACE}"/>
          </ac:grpSpMkLst>
        </pc:grpChg>
        <pc:grpChg chg="mod">
          <ac:chgData name="Kohei Saito" userId="71dd0d76-af3b-4b2b-b3e1-cf0387d2e76c" providerId="ADAL" clId="{43A7B5B6-C91C-46F2-B3BE-2D6EA015E14D}" dt="2021-10-11T04:44:21.623" v="2796" actId="1036"/>
          <ac:grpSpMkLst>
            <pc:docMk/>
            <pc:sldMk cId="1395286499" sldId="2076138846"/>
            <ac:grpSpMk id="104" creationId="{DD8A6079-B483-456F-A85B-4F0E5778A6FA}"/>
          </ac:grpSpMkLst>
        </pc:grpChg>
        <pc:grpChg chg="add mod">
          <ac:chgData name="Kohei Saito" userId="71dd0d76-af3b-4b2b-b3e1-cf0387d2e76c" providerId="ADAL" clId="{43A7B5B6-C91C-46F2-B3BE-2D6EA015E14D}" dt="2021-10-11T04:44:21.623" v="2796" actId="1036"/>
          <ac:grpSpMkLst>
            <pc:docMk/>
            <pc:sldMk cId="1395286499" sldId="2076138846"/>
            <ac:grpSpMk id="108" creationId="{F516DBEF-DCC7-4BEB-A6F8-1120DCE13931}"/>
          </ac:grpSpMkLst>
        </pc:grpChg>
        <pc:grpChg chg="mod">
          <ac:chgData name="Kohei Saito" userId="71dd0d76-af3b-4b2b-b3e1-cf0387d2e76c" providerId="ADAL" clId="{43A7B5B6-C91C-46F2-B3BE-2D6EA015E14D}" dt="2021-10-11T04:44:21.623" v="2796" actId="1036"/>
          <ac:grpSpMkLst>
            <pc:docMk/>
            <pc:sldMk cId="1395286499" sldId="2076138846"/>
            <ac:grpSpMk id="110" creationId="{CBBD85BA-DAD9-4CD6-9020-2789E8CB6D56}"/>
          </ac:grpSpMkLst>
        </pc:grpChg>
        <pc:grpChg chg="add mod">
          <ac:chgData name="Kohei Saito" userId="71dd0d76-af3b-4b2b-b3e1-cf0387d2e76c" providerId="ADAL" clId="{43A7B5B6-C91C-46F2-B3BE-2D6EA015E14D}" dt="2021-10-11T04:44:21.623" v="2796" actId="1036"/>
          <ac:grpSpMkLst>
            <pc:docMk/>
            <pc:sldMk cId="1395286499" sldId="2076138846"/>
            <ac:grpSpMk id="114" creationId="{16C82B27-3778-4A66-84A4-4030883C9150}"/>
          </ac:grpSpMkLst>
        </pc:grpChg>
        <pc:grpChg chg="mod">
          <ac:chgData name="Kohei Saito" userId="71dd0d76-af3b-4b2b-b3e1-cf0387d2e76c" providerId="ADAL" clId="{43A7B5B6-C91C-46F2-B3BE-2D6EA015E14D}" dt="2021-10-11T04:44:21.623" v="2796" actId="1036"/>
          <ac:grpSpMkLst>
            <pc:docMk/>
            <pc:sldMk cId="1395286499" sldId="2076138846"/>
            <ac:grpSpMk id="116" creationId="{ACC8FB09-70C5-4239-B115-A0339EB2D6FC}"/>
          </ac:grpSpMkLst>
        </pc:grpChg>
        <pc:grpChg chg="add mod">
          <ac:chgData name="Kohei Saito" userId="71dd0d76-af3b-4b2b-b3e1-cf0387d2e76c" providerId="ADAL" clId="{43A7B5B6-C91C-46F2-B3BE-2D6EA015E14D}" dt="2021-10-11T04:44:21.623" v="2796" actId="1036"/>
          <ac:grpSpMkLst>
            <pc:docMk/>
            <pc:sldMk cId="1395286499" sldId="2076138846"/>
            <ac:grpSpMk id="120" creationId="{0D1C769A-452C-4251-B661-EBD60338F74A}"/>
          </ac:grpSpMkLst>
        </pc:grpChg>
        <pc:grpChg chg="mod">
          <ac:chgData name="Kohei Saito" userId="71dd0d76-af3b-4b2b-b3e1-cf0387d2e76c" providerId="ADAL" clId="{43A7B5B6-C91C-46F2-B3BE-2D6EA015E14D}" dt="2021-10-11T04:44:21.623" v="2796" actId="1036"/>
          <ac:grpSpMkLst>
            <pc:docMk/>
            <pc:sldMk cId="1395286499" sldId="2076138846"/>
            <ac:grpSpMk id="122" creationId="{9BE2A477-BE06-4B89-9009-48717DF7C97C}"/>
          </ac:grpSpMkLst>
        </pc:grpChg>
        <pc:grpChg chg="add mod">
          <ac:chgData name="Kohei Saito" userId="71dd0d76-af3b-4b2b-b3e1-cf0387d2e76c" providerId="ADAL" clId="{43A7B5B6-C91C-46F2-B3BE-2D6EA015E14D}" dt="2021-10-11T04:44:21.623" v="2796" actId="1036"/>
          <ac:grpSpMkLst>
            <pc:docMk/>
            <pc:sldMk cId="1395286499" sldId="2076138846"/>
            <ac:grpSpMk id="126" creationId="{7CA87E57-51E4-480D-8E06-954A179C112B}"/>
          </ac:grpSpMkLst>
        </pc:grpChg>
        <pc:grpChg chg="mod">
          <ac:chgData name="Kohei Saito" userId="71dd0d76-af3b-4b2b-b3e1-cf0387d2e76c" providerId="ADAL" clId="{43A7B5B6-C91C-46F2-B3BE-2D6EA015E14D}" dt="2021-10-11T04:44:21.623" v="2796" actId="1036"/>
          <ac:grpSpMkLst>
            <pc:docMk/>
            <pc:sldMk cId="1395286499" sldId="2076138846"/>
            <ac:grpSpMk id="128" creationId="{324758AC-231D-4312-B772-EC937405B587}"/>
          </ac:grpSpMkLst>
        </pc:grpChg>
        <pc:grpChg chg="add mod">
          <ac:chgData name="Kohei Saito" userId="71dd0d76-af3b-4b2b-b3e1-cf0387d2e76c" providerId="ADAL" clId="{43A7B5B6-C91C-46F2-B3BE-2D6EA015E14D}" dt="2021-10-11T04:44:21.623" v="2796" actId="1036"/>
          <ac:grpSpMkLst>
            <pc:docMk/>
            <pc:sldMk cId="1395286499" sldId="2076138846"/>
            <ac:grpSpMk id="132" creationId="{486C4D4E-71AA-439A-8ABD-9A2204D0775B}"/>
          </ac:grpSpMkLst>
        </pc:grpChg>
        <pc:grpChg chg="mod">
          <ac:chgData name="Kohei Saito" userId="71dd0d76-af3b-4b2b-b3e1-cf0387d2e76c" providerId="ADAL" clId="{43A7B5B6-C91C-46F2-B3BE-2D6EA015E14D}" dt="2021-10-11T04:44:21.623" v="2796" actId="1036"/>
          <ac:grpSpMkLst>
            <pc:docMk/>
            <pc:sldMk cId="1395286499" sldId="2076138846"/>
            <ac:grpSpMk id="134" creationId="{4D56E7F7-6CCC-49DB-A998-2D64A8A6B5E4}"/>
          </ac:grpSpMkLst>
        </pc:grpChg>
        <pc:grpChg chg="add mod">
          <ac:chgData name="Kohei Saito" userId="71dd0d76-af3b-4b2b-b3e1-cf0387d2e76c" providerId="ADAL" clId="{43A7B5B6-C91C-46F2-B3BE-2D6EA015E14D}" dt="2021-10-11T04:44:21.623" v="2796" actId="1036"/>
          <ac:grpSpMkLst>
            <pc:docMk/>
            <pc:sldMk cId="1395286499" sldId="2076138846"/>
            <ac:grpSpMk id="138" creationId="{8CC8A0AE-1F75-4D4F-BAA0-209C968824FB}"/>
          </ac:grpSpMkLst>
        </pc:grpChg>
        <pc:grpChg chg="mod">
          <ac:chgData name="Kohei Saito" userId="71dd0d76-af3b-4b2b-b3e1-cf0387d2e76c" providerId="ADAL" clId="{43A7B5B6-C91C-46F2-B3BE-2D6EA015E14D}" dt="2021-10-11T04:44:21.623" v="2796" actId="1036"/>
          <ac:grpSpMkLst>
            <pc:docMk/>
            <pc:sldMk cId="1395286499" sldId="2076138846"/>
            <ac:grpSpMk id="140" creationId="{2D33C0DE-45E5-4D3E-BDA2-48B2F5AE5426}"/>
          </ac:grpSpMkLst>
        </pc:grpChg>
        <pc:grpChg chg="add mod">
          <ac:chgData name="Kohei Saito" userId="71dd0d76-af3b-4b2b-b3e1-cf0387d2e76c" providerId="ADAL" clId="{43A7B5B6-C91C-46F2-B3BE-2D6EA015E14D}" dt="2021-10-11T04:44:21.623" v="2796" actId="1036"/>
          <ac:grpSpMkLst>
            <pc:docMk/>
            <pc:sldMk cId="1395286499" sldId="2076138846"/>
            <ac:grpSpMk id="144" creationId="{37FDA804-9881-478D-AD44-65A942BD9AF4}"/>
          </ac:grpSpMkLst>
        </pc:grpChg>
        <pc:grpChg chg="mod">
          <ac:chgData name="Kohei Saito" userId="71dd0d76-af3b-4b2b-b3e1-cf0387d2e76c" providerId="ADAL" clId="{43A7B5B6-C91C-46F2-B3BE-2D6EA015E14D}" dt="2021-10-11T04:44:21.623" v="2796" actId="1036"/>
          <ac:grpSpMkLst>
            <pc:docMk/>
            <pc:sldMk cId="1395286499" sldId="2076138846"/>
            <ac:grpSpMk id="146" creationId="{970E3CCC-9802-4A87-BBC3-A9073FE12179}"/>
          </ac:grpSpMkLst>
        </pc:grpChg>
        <pc:grpChg chg="add mod">
          <ac:chgData name="Kohei Saito" userId="71dd0d76-af3b-4b2b-b3e1-cf0387d2e76c" providerId="ADAL" clId="{43A7B5B6-C91C-46F2-B3BE-2D6EA015E14D}" dt="2021-10-11T04:44:21.623" v="2796" actId="1036"/>
          <ac:grpSpMkLst>
            <pc:docMk/>
            <pc:sldMk cId="1395286499" sldId="2076138846"/>
            <ac:grpSpMk id="152" creationId="{3039420F-EA51-4033-B577-A069F4D5F4A0}"/>
          </ac:grpSpMkLst>
        </pc:grpChg>
        <pc:grpChg chg="mod">
          <ac:chgData name="Kohei Saito" userId="71dd0d76-af3b-4b2b-b3e1-cf0387d2e76c" providerId="ADAL" clId="{43A7B5B6-C91C-46F2-B3BE-2D6EA015E14D}" dt="2021-10-11T04:44:21.623" v="2796" actId="1036"/>
          <ac:grpSpMkLst>
            <pc:docMk/>
            <pc:sldMk cId="1395286499" sldId="2076138846"/>
            <ac:grpSpMk id="154" creationId="{F72F4419-1EBD-43AB-9D26-5A7EF2E1A3E6}"/>
          </ac:grpSpMkLst>
        </pc:grpChg>
        <pc:grpChg chg="add mod">
          <ac:chgData name="Kohei Saito" userId="71dd0d76-af3b-4b2b-b3e1-cf0387d2e76c" providerId="ADAL" clId="{43A7B5B6-C91C-46F2-B3BE-2D6EA015E14D}" dt="2021-10-11T04:44:21.623" v="2796" actId="1036"/>
          <ac:grpSpMkLst>
            <pc:docMk/>
            <pc:sldMk cId="1395286499" sldId="2076138846"/>
            <ac:grpSpMk id="158" creationId="{07E85A5B-C360-4FCD-9DFB-4D979C5D45A3}"/>
          </ac:grpSpMkLst>
        </pc:grpChg>
        <pc:grpChg chg="mod">
          <ac:chgData name="Kohei Saito" userId="71dd0d76-af3b-4b2b-b3e1-cf0387d2e76c" providerId="ADAL" clId="{43A7B5B6-C91C-46F2-B3BE-2D6EA015E14D}" dt="2021-10-11T04:44:21.623" v="2796" actId="1036"/>
          <ac:grpSpMkLst>
            <pc:docMk/>
            <pc:sldMk cId="1395286499" sldId="2076138846"/>
            <ac:grpSpMk id="160" creationId="{CF5B8B9F-8F51-47FD-9197-1A4DF23D5408}"/>
          </ac:grpSpMkLst>
        </pc:grpChg>
        <pc:picChg chg="add mod">
          <ac:chgData name="Kohei Saito" userId="71dd0d76-af3b-4b2b-b3e1-cf0387d2e76c" providerId="ADAL" clId="{43A7B5B6-C91C-46F2-B3BE-2D6EA015E14D}" dt="2021-10-11T04:44:21.623" v="2796" actId="1036"/>
          <ac:picMkLst>
            <pc:docMk/>
            <pc:sldMk cId="1395286499" sldId="2076138846"/>
            <ac:picMk id="29" creationId="{54B159C1-D369-43BC-90AD-A27B38BB61C4}"/>
          </ac:picMkLst>
        </pc:picChg>
        <pc:picChg chg="add mod">
          <ac:chgData name="Kohei Saito" userId="71dd0d76-af3b-4b2b-b3e1-cf0387d2e76c" providerId="ADAL" clId="{43A7B5B6-C91C-46F2-B3BE-2D6EA015E14D}" dt="2021-10-11T04:44:21.623" v="2796" actId="1036"/>
          <ac:picMkLst>
            <pc:docMk/>
            <pc:sldMk cId="1395286499" sldId="2076138846"/>
            <ac:picMk id="31" creationId="{63E19448-3BCE-4139-B1E2-0DB43473008D}"/>
          </ac:picMkLst>
        </pc:picChg>
        <pc:picChg chg="add mod">
          <ac:chgData name="Kohei Saito" userId="71dd0d76-af3b-4b2b-b3e1-cf0387d2e76c" providerId="ADAL" clId="{43A7B5B6-C91C-46F2-B3BE-2D6EA015E14D}" dt="2021-10-11T04:44:21.623" v="2796" actId="1036"/>
          <ac:picMkLst>
            <pc:docMk/>
            <pc:sldMk cId="1395286499" sldId="2076138846"/>
            <ac:picMk id="53" creationId="{C72387FA-7DCC-4A29-8931-487227D2A252}"/>
          </ac:picMkLst>
        </pc:picChg>
        <pc:picChg chg="add mod">
          <ac:chgData name="Kohei Saito" userId="71dd0d76-af3b-4b2b-b3e1-cf0387d2e76c" providerId="ADAL" clId="{43A7B5B6-C91C-46F2-B3BE-2D6EA015E14D}" dt="2021-10-11T04:44:21.623" v="2796" actId="1036"/>
          <ac:picMkLst>
            <pc:docMk/>
            <pc:sldMk cId="1395286499" sldId="2076138846"/>
            <ac:picMk id="164" creationId="{F782B499-5FEF-4430-AFAB-AD76CB731A79}"/>
          </ac:picMkLst>
        </pc:picChg>
        <pc:picChg chg="add mod">
          <ac:chgData name="Kohei Saito" userId="71dd0d76-af3b-4b2b-b3e1-cf0387d2e76c" providerId="ADAL" clId="{43A7B5B6-C91C-46F2-B3BE-2D6EA015E14D}" dt="2021-10-11T04:44:21.623" v="2796" actId="1036"/>
          <ac:picMkLst>
            <pc:docMk/>
            <pc:sldMk cId="1395286499" sldId="2076138846"/>
            <ac:picMk id="165" creationId="{CA14D6BF-6081-43D7-8447-4E336DCBDD9B}"/>
          </ac:picMkLst>
        </pc:picChg>
        <pc:picChg chg="add mod">
          <ac:chgData name="Kohei Saito" userId="71dd0d76-af3b-4b2b-b3e1-cf0387d2e76c" providerId="ADAL" clId="{43A7B5B6-C91C-46F2-B3BE-2D6EA015E14D}" dt="2021-10-11T04:44:21.623" v="2796" actId="1036"/>
          <ac:picMkLst>
            <pc:docMk/>
            <pc:sldMk cId="1395286499" sldId="2076138846"/>
            <ac:picMk id="166" creationId="{DD98D1B8-3768-4EA9-A276-0DDFBDDD2C58}"/>
          </ac:picMkLst>
        </pc:picChg>
        <pc:picChg chg="add mod">
          <ac:chgData name="Kohei Saito" userId="71dd0d76-af3b-4b2b-b3e1-cf0387d2e76c" providerId="ADAL" clId="{43A7B5B6-C91C-46F2-B3BE-2D6EA015E14D}" dt="2021-10-11T04:44:21.623" v="2796" actId="1036"/>
          <ac:picMkLst>
            <pc:docMk/>
            <pc:sldMk cId="1395286499" sldId="2076138846"/>
            <ac:picMk id="167" creationId="{FADEDDBB-C0FC-4D68-9B81-757FF51C4F27}"/>
          </ac:picMkLst>
        </pc:picChg>
        <pc:picChg chg="add mod">
          <ac:chgData name="Kohei Saito" userId="71dd0d76-af3b-4b2b-b3e1-cf0387d2e76c" providerId="ADAL" clId="{43A7B5B6-C91C-46F2-B3BE-2D6EA015E14D}" dt="2021-10-11T04:44:21.623" v="2796" actId="1036"/>
          <ac:picMkLst>
            <pc:docMk/>
            <pc:sldMk cId="1395286499" sldId="2076138846"/>
            <ac:picMk id="168" creationId="{D450AD91-66A2-40A5-A0E5-1C789FC3D588}"/>
          </ac:picMkLst>
        </pc:picChg>
        <pc:picChg chg="add mod">
          <ac:chgData name="Kohei Saito" userId="71dd0d76-af3b-4b2b-b3e1-cf0387d2e76c" providerId="ADAL" clId="{43A7B5B6-C91C-46F2-B3BE-2D6EA015E14D}" dt="2021-10-11T04:44:21.623" v="2796" actId="1036"/>
          <ac:picMkLst>
            <pc:docMk/>
            <pc:sldMk cId="1395286499" sldId="2076138846"/>
            <ac:picMk id="169" creationId="{0D1FC219-9CDD-4AB0-812F-9E84C535DEE8}"/>
          </ac:picMkLst>
        </pc:picChg>
        <pc:cxnChg chg="add mod">
          <ac:chgData name="Kohei Saito" userId="71dd0d76-af3b-4b2b-b3e1-cf0387d2e76c" providerId="ADAL" clId="{43A7B5B6-C91C-46F2-B3BE-2D6EA015E14D}" dt="2021-10-11T04:44:21.623" v="2796" actId="1036"/>
          <ac:cxnSpMkLst>
            <pc:docMk/>
            <pc:sldMk cId="1395286499" sldId="2076138846"/>
            <ac:cxnSpMk id="30" creationId="{AEDD9487-63C5-4C52-B2D3-04529E309EAF}"/>
          </ac:cxnSpMkLst>
        </pc:cxnChg>
        <pc:cxnChg chg="add mod">
          <ac:chgData name="Kohei Saito" userId="71dd0d76-af3b-4b2b-b3e1-cf0387d2e76c" providerId="ADAL" clId="{43A7B5B6-C91C-46F2-B3BE-2D6EA015E14D}" dt="2021-10-11T04:44:21.623" v="2796" actId="1036"/>
          <ac:cxnSpMkLst>
            <pc:docMk/>
            <pc:sldMk cId="1395286499" sldId="2076138846"/>
            <ac:cxnSpMk id="32" creationId="{5C7BD21F-9BA1-45F5-AF57-66D69823E387}"/>
          </ac:cxnSpMkLst>
        </pc:cxnChg>
      </pc:sldChg>
      <pc:sldChg chg="del">
        <pc:chgData name="Kohei Saito" userId="71dd0d76-af3b-4b2b-b3e1-cf0387d2e76c" providerId="ADAL" clId="{43A7B5B6-C91C-46F2-B3BE-2D6EA015E14D}" dt="2021-10-11T02:12:38.385" v="9" actId="2696"/>
        <pc:sldMkLst>
          <pc:docMk/>
          <pc:sldMk cId="52818362" sldId="2076138847"/>
        </pc:sldMkLst>
      </pc:sldChg>
      <pc:sldChg chg="new del">
        <pc:chgData name="Kohei Saito" userId="71dd0d76-af3b-4b2b-b3e1-cf0387d2e76c" providerId="ADAL" clId="{43A7B5B6-C91C-46F2-B3BE-2D6EA015E14D}" dt="2021-10-12T06:28:39.889" v="5900" actId="2696"/>
        <pc:sldMkLst>
          <pc:docMk/>
          <pc:sldMk cId="3839924438" sldId="2076138847"/>
        </pc:sldMkLst>
      </pc:sldChg>
      <pc:sldChg chg="addSp delSp modSp new add del mod">
        <pc:chgData name="Kohei Saito" userId="71dd0d76-af3b-4b2b-b3e1-cf0387d2e76c" providerId="ADAL" clId="{43A7B5B6-C91C-46F2-B3BE-2D6EA015E14D}" dt="2021-10-13T00:37:22.857" v="7192" actId="20577"/>
        <pc:sldMkLst>
          <pc:docMk/>
          <pc:sldMk cId="1367970405" sldId="2076138848"/>
        </pc:sldMkLst>
        <pc:spChg chg="mod">
          <ac:chgData name="Kohei Saito" userId="71dd0d76-af3b-4b2b-b3e1-cf0387d2e76c" providerId="ADAL" clId="{43A7B5B6-C91C-46F2-B3BE-2D6EA015E14D}" dt="2021-10-13T00:37:22.857" v="7192" actId="20577"/>
          <ac:spMkLst>
            <pc:docMk/>
            <pc:sldMk cId="1367970405" sldId="2076138848"/>
            <ac:spMk id="2" creationId="{E659452E-9F9D-44EE-B0A6-82A7507ACA41}"/>
          </ac:spMkLst>
        </pc:spChg>
        <pc:spChg chg="del">
          <ac:chgData name="Kohei Saito" userId="71dd0d76-af3b-4b2b-b3e1-cf0387d2e76c" providerId="ADAL" clId="{43A7B5B6-C91C-46F2-B3BE-2D6EA015E14D}" dt="2021-10-12T04:41:54.219" v="2858" actId="21"/>
          <ac:spMkLst>
            <pc:docMk/>
            <pc:sldMk cId="1367970405" sldId="2076138848"/>
            <ac:spMk id="3" creationId="{B297DBE6-C07B-41C7-B1D9-53928DB0F42A}"/>
          </ac:spMkLst>
        </pc:spChg>
        <pc:spChg chg="add del mod">
          <ac:chgData name="Kohei Saito" userId="71dd0d76-af3b-4b2b-b3e1-cf0387d2e76c" providerId="ADAL" clId="{43A7B5B6-C91C-46F2-B3BE-2D6EA015E14D}" dt="2021-10-12T04:55:06.022" v="3046" actId="21"/>
          <ac:spMkLst>
            <pc:docMk/>
            <pc:sldMk cId="1367970405" sldId="2076138848"/>
            <ac:spMk id="8" creationId="{AA1143DC-AA0C-4138-A800-D9F5202F9C7A}"/>
          </ac:spMkLst>
        </pc:spChg>
        <pc:spChg chg="add del mod">
          <ac:chgData name="Kohei Saito" userId="71dd0d76-af3b-4b2b-b3e1-cf0387d2e76c" providerId="ADAL" clId="{43A7B5B6-C91C-46F2-B3BE-2D6EA015E14D}" dt="2021-10-12T04:55:15.883" v="3048" actId="21"/>
          <ac:spMkLst>
            <pc:docMk/>
            <pc:sldMk cId="1367970405" sldId="2076138848"/>
            <ac:spMk id="9" creationId="{C7A360DE-6A19-472A-825D-670907AF3234}"/>
          </ac:spMkLst>
        </pc:spChg>
        <pc:spChg chg="add mod">
          <ac:chgData name="Kohei Saito" userId="71dd0d76-af3b-4b2b-b3e1-cf0387d2e76c" providerId="ADAL" clId="{43A7B5B6-C91C-46F2-B3BE-2D6EA015E14D}" dt="2021-10-12T05:39:43.889" v="4342" actId="1076"/>
          <ac:spMkLst>
            <pc:docMk/>
            <pc:sldMk cId="1367970405" sldId="2076138848"/>
            <ac:spMk id="10" creationId="{058AFBBC-2418-416A-9A69-F30C4C9643F4}"/>
          </ac:spMkLst>
        </pc:spChg>
        <pc:spChg chg="add mod">
          <ac:chgData name="Kohei Saito" userId="71dd0d76-af3b-4b2b-b3e1-cf0387d2e76c" providerId="ADAL" clId="{43A7B5B6-C91C-46F2-B3BE-2D6EA015E14D}" dt="2021-10-12T05:39:43.889" v="4342" actId="1076"/>
          <ac:spMkLst>
            <pc:docMk/>
            <pc:sldMk cId="1367970405" sldId="2076138848"/>
            <ac:spMk id="11" creationId="{F9A53623-5D19-42B4-99E3-2746E8175F34}"/>
          </ac:spMkLst>
        </pc:spChg>
        <pc:graphicFrameChg chg="add mod modGraphic">
          <ac:chgData name="Kohei Saito" userId="71dd0d76-af3b-4b2b-b3e1-cf0387d2e76c" providerId="ADAL" clId="{43A7B5B6-C91C-46F2-B3BE-2D6EA015E14D}" dt="2021-10-12T04:43:00.966" v="2921" actId="12788"/>
          <ac:graphicFrameMkLst>
            <pc:docMk/>
            <pc:sldMk cId="1367970405" sldId="2076138848"/>
            <ac:graphicFrameMk id="5" creationId="{551E12CB-CFD0-4860-9E4C-8FAC7763E79F}"/>
          </ac:graphicFrameMkLst>
        </pc:graphicFrameChg>
        <pc:picChg chg="add mod">
          <ac:chgData name="Kohei Saito" userId="71dd0d76-af3b-4b2b-b3e1-cf0387d2e76c" providerId="ADAL" clId="{43A7B5B6-C91C-46F2-B3BE-2D6EA015E14D}" dt="2021-10-12T04:41:52.833" v="2857" actId="1076"/>
          <ac:picMkLst>
            <pc:docMk/>
            <pc:sldMk cId="1367970405" sldId="2076138848"/>
            <ac:picMk id="6" creationId="{74D6565E-C0F7-4E7D-8E7E-C17F68048771}"/>
          </ac:picMkLst>
        </pc:picChg>
        <pc:picChg chg="mod">
          <ac:chgData name="Kohei Saito" userId="71dd0d76-af3b-4b2b-b3e1-cf0387d2e76c" providerId="ADAL" clId="{43A7B5B6-C91C-46F2-B3BE-2D6EA015E14D}" dt="2021-10-12T04:41:52.833" v="2857" actId="1076"/>
          <ac:picMkLst>
            <pc:docMk/>
            <pc:sldMk cId="1367970405" sldId="2076138848"/>
            <ac:picMk id="2050" creationId="{795FBA5F-8F04-4CC9-872F-B403B29F5881}"/>
          </ac:picMkLst>
        </pc:picChg>
        <pc:picChg chg="mod">
          <ac:chgData name="Kohei Saito" userId="71dd0d76-af3b-4b2b-b3e1-cf0387d2e76c" providerId="ADAL" clId="{43A7B5B6-C91C-46F2-B3BE-2D6EA015E14D}" dt="2021-10-12T04:41:52.833" v="2857" actId="1076"/>
          <ac:picMkLst>
            <pc:docMk/>
            <pc:sldMk cId="1367970405" sldId="2076138848"/>
            <ac:picMk id="3074" creationId="{CF014E23-ECDA-4B0D-92D2-8B8739D9AF8F}"/>
          </ac:picMkLst>
        </pc:picChg>
        <pc:picChg chg="mod">
          <ac:chgData name="Kohei Saito" userId="71dd0d76-af3b-4b2b-b3e1-cf0387d2e76c" providerId="ADAL" clId="{43A7B5B6-C91C-46F2-B3BE-2D6EA015E14D}" dt="2021-10-12T04:41:52.833" v="2857" actId="1076"/>
          <ac:picMkLst>
            <pc:docMk/>
            <pc:sldMk cId="1367970405" sldId="2076138848"/>
            <ac:picMk id="4098" creationId="{9EBFA441-F9A4-4A86-8F99-C1909F7A03CB}"/>
          </ac:picMkLst>
        </pc:picChg>
      </pc:sldChg>
      <pc:sldChg chg="addSp">
        <pc:chgData name="Kohei Saito" userId="71dd0d76-af3b-4b2b-b3e1-cf0387d2e76c" providerId="ADAL" clId="{43A7B5B6-C91C-46F2-B3BE-2D6EA015E14D}" dt="2021-10-12T04:41:21.433" v="2848"/>
        <pc:sldMkLst>
          <pc:docMk/>
          <pc:sldMk cId="1532148852" sldId="2076138848"/>
        </pc:sldMkLst>
        <pc:picChg chg="add">
          <ac:chgData name="Kohei Saito" userId="71dd0d76-af3b-4b2b-b3e1-cf0387d2e76c" providerId="ADAL" clId="{43A7B5B6-C91C-46F2-B3BE-2D6EA015E14D}" dt="2021-10-12T04:41:21.433" v="2848"/>
          <ac:picMkLst>
            <pc:docMk/>
            <pc:sldMk cId="1532148852" sldId="2076138848"/>
            <ac:picMk id="4098" creationId="{9EBFA441-F9A4-4A86-8F99-C1909F7A03CB}"/>
          </ac:picMkLst>
        </pc:picChg>
      </pc:sldChg>
      <pc:sldChg chg="add del">
        <pc:chgData name="Kohei Saito" userId="71dd0d76-af3b-4b2b-b3e1-cf0387d2e76c" providerId="ADAL" clId="{43A7B5B6-C91C-46F2-B3BE-2D6EA015E14D}" dt="2021-10-11T04:44:51.083" v="2798" actId="2696"/>
        <pc:sldMkLst>
          <pc:docMk/>
          <pc:sldMk cId="1897740050" sldId="2076138848"/>
        </pc:sldMkLst>
      </pc:sldChg>
      <pc:sldChg chg="addSp">
        <pc:chgData name="Kohei Saito" userId="71dd0d76-af3b-4b2b-b3e1-cf0387d2e76c" providerId="ADAL" clId="{43A7B5B6-C91C-46F2-B3BE-2D6EA015E14D}" dt="2021-10-12T04:40:48.677" v="2842"/>
        <pc:sldMkLst>
          <pc:docMk/>
          <pc:sldMk cId="2511201906" sldId="2076138848"/>
        </pc:sldMkLst>
        <pc:picChg chg="add">
          <ac:chgData name="Kohei Saito" userId="71dd0d76-af3b-4b2b-b3e1-cf0387d2e76c" providerId="ADAL" clId="{43A7B5B6-C91C-46F2-B3BE-2D6EA015E14D}" dt="2021-10-12T04:40:48.677" v="2842"/>
          <ac:picMkLst>
            <pc:docMk/>
            <pc:sldMk cId="2511201906" sldId="2076138848"/>
            <ac:picMk id="3074" creationId="{CF014E23-ECDA-4B0D-92D2-8B8739D9AF8F}"/>
          </ac:picMkLst>
        </pc:picChg>
      </pc:sldChg>
      <pc:sldChg chg="addSp">
        <pc:chgData name="Kohei Saito" userId="71dd0d76-af3b-4b2b-b3e1-cf0387d2e76c" providerId="ADAL" clId="{43A7B5B6-C91C-46F2-B3BE-2D6EA015E14D}" dt="2021-10-12T04:40:10.832" v="2836"/>
        <pc:sldMkLst>
          <pc:docMk/>
          <pc:sldMk cId="2917502836" sldId="2076138848"/>
        </pc:sldMkLst>
        <pc:picChg chg="add">
          <ac:chgData name="Kohei Saito" userId="71dd0d76-af3b-4b2b-b3e1-cf0387d2e76c" providerId="ADAL" clId="{43A7B5B6-C91C-46F2-B3BE-2D6EA015E14D}" dt="2021-10-12T04:40:10.832" v="2836"/>
          <ac:picMkLst>
            <pc:docMk/>
            <pc:sldMk cId="2917502836" sldId="2076138848"/>
            <ac:picMk id="2050" creationId="{795FBA5F-8F04-4CC9-872F-B403B29F5881}"/>
          </ac:picMkLst>
        </pc:picChg>
      </pc:sldChg>
      <pc:sldChg chg="del">
        <pc:chgData name="Kohei Saito" userId="71dd0d76-af3b-4b2b-b3e1-cf0387d2e76c" providerId="ADAL" clId="{43A7B5B6-C91C-46F2-B3BE-2D6EA015E14D}" dt="2021-10-11T02:12:38.385" v="9" actId="2696"/>
        <pc:sldMkLst>
          <pc:docMk/>
          <pc:sldMk cId="3195756177" sldId="2076138848"/>
        </pc:sldMkLst>
      </pc:sldChg>
      <pc:sldChg chg="addSp delSp modSp new mod">
        <pc:chgData name="Kohei Saito" userId="71dd0d76-af3b-4b2b-b3e1-cf0387d2e76c" providerId="ADAL" clId="{43A7B5B6-C91C-46F2-B3BE-2D6EA015E14D}" dt="2021-10-12T05:34:33.118" v="4146" actId="22"/>
        <pc:sldMkLst>
          <pc:docMk/>
          <pc:sldMk cId="1716172076" sldId="2076138849"/>
        </pc:sldMkLst>
        <pc:spChg chg="mod">
          <ac:chgData name="Kohei Saito" userId="71dd0d76-af3b-4b2b-b3e1-cf0387d2e76c" providerId="ADAL" clId="{43A7B5B6-C91C-46F2-B3BE-2D6EA015E14D}" dt="2021-10-12T04:50:20.767" v="2971"/>
          <ac:spMkLst>
            <pc:docMk/>
            <pc:sldMk cId="1716172076" sldId="2076138849"/>
            <ac:spMk id="2" creationId="{EF8D147E-745D-4151-8F72-761B43A90C68}"/>
          </ac:spMkLst>
        </pc:spChg>
        <pc:spChg chg="del">
          <ac:chgData name="Kohei Saito" userId="71dd0d76-af3b-4b2b-b3e1-cf0387d2e76c" providerId="ADAL" clId="{43A7B5B6-C91C-46F2-B3BE-2D6EA015E14D}" dt="2021-10-12T04:52:00.607" v="2980" actId="21"/>
          <ac:spMkLst>
            <pc:docMk/>
            <pc:sldMk cId="1716172076" sldId="2076138849"/>
            <ac:spMk id="3" creationId="{28867080-03DD-4F8D-8DF3-D9CF4E91B324}"/>
          </ac:spMkLst>
        </pc:spChg>
        <pc:spChg chg="add del mod">
          <ac:chgData name="Kohei Saito" userId="71dd0d76-af3b-4b2b-b3e1-cf0387d2e76c" providerId="ADAL" clId="{43A7B5B6-C91C-46F2-B3BE-2D6EA015E14D}" dt="2021-10-12T04:50:14.982" v="2970" actId="21"/>
          <ac:spMkLst>
            <pc:docMk/>
            <pc:sldMk cId="1716172076" sldId="2076138849"/>
            <ac:spMk id="5" creationId="{082F5962-1C63-4F5E-9CD5-AF19C8BA06B2}"/>
          </ac:spMkLst>
        </pc:spChg>
        <pc:spChg chg="add mod">
          <ac:chgData name="Kohei Saito" userId="71dd0d76-af3b-4b2b-b3e1-cf0387d2e76c" providerId="ADAL" clId="{43A7B5B6-C91C-46F2-B3BE-2D6EA015E14D}" dt="2021-10-12T04:54:42.549" v="3041" actId="1076"/>
          <ac:spMkLst>
            <pc:docMk/>
            <pc:sldMk cId="1716172076" sldId="2076138849"/>
            <ac:spMk id="6" creationId="{E50BC048-57A1-404D-A58D-1C0C10E0148A}"/>
          </ac:spMkLst>
        </pc:spChg>
        <pc:spChg chg="mod">
          <ac:chgData name="Kohei Saito" userId="71dd0d76-af3b-4b2b-b3e1-cf0387d2e76c" providerId="ADAL" clId="{43A7B5B6-C91C-46F2-B3BE-2D6EA015E14D}" dt="2021-10-12T04:53:44.648" v="3032" actId="1076"/>
          <ac:spMkLst>
            <pc:docMk/>
            <pc:sldMk cId="1716172076" sldId="2076138849"/>
            <ac:spMk id="9" creationId="{F9B19658-D82F-4286-8268-527693C17505}"/>
          </ac:spMkLst>
        </pc:spChg>
        <pc:spChg chg="mod">
          <ac:chgData name="Kohei Saito" userId="71dd0d76-af3b-4b2b-b3e1-cf0387d2e76c" providerId="ADAL" clId="{43A7B5B6-C91C-46F2-B3BE-2D6EA015E14D}" dt="2021-10-12T04:53:44.648" v="3032" actId="1076"/>
          <ac:spMkLst>
            <pc:docMk/>
            <pc:sldMk cId="1716172076" sldId="2076138849"/>
            <ac:spMk id="11" creationId="{7761D177-4126-465E-8824-C67A1AEDB689}"/>
          </ac:spMkLst>
        </pc:spChg>
        <pc:spChg chg="mod">
          <ac:chgData name="Kohei Saito" userId="71dd0d76-af3b-4b2b-b3e1-cf0387d2e76c" providerId="ADAL" clId="{43A7B5B6-C91C-46F2-B3BE-2D6EA015E14D}" dt="2021-10-12T04:53:44.648" v="3032" actId="1076"/>
          <ac:spMkLst>
            <pc:docMk/>
            <pc:sldMk cId="1716172076" sldId="2076138849"/>
            <ac:spMk id="12" creationId="{870DFB12-4973-4FC5-B0D8-83A8941885ED}"/>
          </ac:spMkLst>
        </pc:spChg>
        <pc:spChg chg="mod">
          <ac:chgData name="Kohei Saito" userId="71dd0d76-af3b-4b2b-b3e1-cf0387d2e76c" providerId="ADAL" clId="{43A7B5B6-C91C-46F2-B3BE-2D6EA015E14D}" dt="2021-10-12T04:53:44.648" v="3032" actId="1076"/>
          <ac:spMkLst>
            <pc:docMk/>
            <pc:sldMk cId="1716172076" sldId="2076138849"/>
            <ac:spMk id="15" creationId="{E6C40D6A-0376-4B8F-89ED-82AFEBA6F95F}"/>
          </ac:spMkLst>
        </pc:spChg>
        <pc:spChg chg="mod">
          <ac:chgData name="Kohei Saito" userId="71dd0d76-af3b-4b2b-b3e1-cf0387d2e76c" providerId="ADAL" clId="{43A7B5B6-C91C-46F2-B3BE-2D6EA015E14D}" dt="2021-10-12T04:53:44.648" v="3032" actId="1076"/>
          <ac:spMkLst>
            <pc:docMk/>
            <pc:sldMk cId="1716172076" sldId="2076138849"/>
            <ac:spMk id="17" creationId="{12AEA4DF-EE17-4624-B9D2-ACD9184DF5F1}"/>
          </ac:spMkLst>
        </pc:spChg>
        <pc:spChg chg="mod">
          <ac:chgData name="Kohei Saito" userId="71dd0d76-af3b-4b2b-b3e1-cf0387d2e76c" providerId="ADAL" clId="{43A7B5B6-C91C-46F2-B3BE-2D6EA015E14D}" dt="2021-10-12T04:53:44.648" v="3032" actId="1076"/>
          <ac:spMkLst>
            <pc:docMk/>
            <pc:sldMk cId="1716172076" sldId="2076138849"/>
            <ac:spMk id="18" creationId="{2568B5AC-12AF-4813-97FC-C0269E334FA5}"/>
          </ac:spMkLst>
        </pc:spChg>
        <pc:spChg chg="mod">
          <ac:chgData name="Kohei Saito" userId="71dd0d76-af3b-4b2b-b3e1-cf0387d2e76c" providerId="ADAL" clId="{43A7B5B6-C91C-46F2-B3BE-2D6EA015E14D}" dt="2021-10-12T04:53:44.648" v="3032" actId="1076"/>
          <ac:spMkLst>
            <pc:docMk/>
            <pc:sldMk cId="1716172076" sldId="2076138849"/>
            <ac:spMk id="22" creationId="{92EDDBBA-F88F-41A5-B282-D3A21C0CCF2E}"/>
          </ac:spMkLst>
        </pc:spChg>
        <pc:spChg chg="mod">
          <ac:chgData name="Kohei Saito" userId="71dd0d76-af3b-4b2b-b3e1-cf0387d2e76c" providerId="ADAL" clId="{43A7B5B6-C91C-46F2-B3BE-2D6EA015E14D}" dt="2021-10-12T04:53:44.648" v="3032" actId="1076"/>
          <ac:spMkLst>
            <pc:docMk/>
            <pc:sldMk cId="1716172076" sldId="2076138849"/>
            <ac:spMk id="23" creationId="{D5B71BB3-F335-4C6D-A06D-DF5E099A4A3B}"/>
          </ac:spMkLst>
        </pc:spChg>
        <pc:spChg chg="mod">
          <ac:chgData name="Kohei Saito" userId="71dd0d76-af3b-4b2b-b3e1-cf0387d2e76c" providerId="ADAL" clId="{43A7B5B6-C91C-46F2-B3BE-2D6EA015E14D}" dt="2021-10-12T04:53:44.648" v="3032" actId="1076"/>
          <ac:spMkLst>
            <pc:docMk/>
            <pc:sldMk cId="1716172076" sldId="2076138849"/>
            <ac:spMk id="24" creationId="{B4D4E9A9-5B2B-4BB5-B379-4439C2A9DE63}"/>
          </ac:spMkLst>
        </pc:spChg>
        <pc:spChg chg="mod">
          <ac:chgData name="Kohei Saito" userId="71dd0d76-af3b-4b2b-b3e1-cf0387d2e76c" providerId="ADAL" clId="{43A7B5B6-C91C-46F2-B3BE-2D6EA015E14D}" dt="2021-10-12T04:53:44.648" v="3032" actId="1076"/>
          <ac:spMkLst>
            <pc:docMk/>
            <pc:sldMk cId="1716172076" sldId="2076138849"/>
            <ac:spMk id="25" creationId="{A21DD6CE-2772-4E37-A47C-DE26B4D350E0}"/>
          </ac:spMkLst>
        </pc:spChg>
        <pc:spChg chg="mod">
          <ac:chgData name="Kohei Saito" userId="71dd0d76-af3b-4b2b-b3e1-cf0387d2e76c" providerId="ADAL" clId="{43A7B5B6-C91C-46F2-B3BE-2D6EA015E14D}" dt="2021-10-12T04:53:44.648" v="3032" actId="1076"/>
          <ac:spMkLst>
            <pc:docMk/>
            <pc:sldMk cId="1716172076" sldId="2076138849"/>
            <ac:spMk id="26" creationId="{7586F75E-5F63-4007-9CC3-5822F224A61C}"/>
          </ac:spMkLst>
        </pc:spChg>
        <pc:spChg chg="mod">
          <ac:chgData name="Kohei Saito" userId="71dd0d76-af3b-4b2b-b3e1-cf0387d2e76c" providerId="ADAL" clId="{43A7B5B6-C91C-46F2-B3BE-2D6EA015E14D}" dt="2021-10-12T04:53:44.648" v="3032" actId="1076"/>
          <ac:spMkLst>
            <pc:docMk/>
            <pc:sldMk cId="1716172076" sldId="2076138849"/>
            <ac:spMk id="27" creationId="{4F001E6E-105C-430C-912B-2187C0A2C0C7}"/>
          </ac:spMkLst>
        </pc:spChg>
        <pc:spChg chg="mod">
          <ac:chgData name="Kohei Saito" userId="71dd0d76-af3b-4b2b-b3e1-cf0387d2e76c" providerId="ADAL" clId="{43A7B5B6-C91C-46F2-B3BE-2D6EA015E14D}" dt="2021-10-12T04:53:44.648" v="3032" actId="1076"/>
          <ac:spMkLst>
            <pc:docMk/>
            <pc:sldMk cId="1716172076" sldId="2076138849"/>
            <ac:spMk id="28" creationId="{D3773EB6-EC91-463B-8735-8317194D7323}"/>
          </ac:spMkLst>
        </pc:spChg>
        <pc:spChg chg="mod">
          <ac:chgData name="Kohei Saito" userId="71dd0d76-af3b-4b2b-b3e1-cf0387d2e76c" providerId="ADAL" clId="{43A7B5B6-C91C-46F2-B3BE-2D6EA015E14D}" dt="2021-10-12T04:53:44.648" v="3032" actId="1076"/>
          <ac:spMkLst>
            <pc:docMk/>
            <pc:sldMk cId="1716172076" sldId="2076138849"/>
            <ac:spMk id="30" creationId="{8DBBAC53-4228-4D54-B581-C122A90EFE7F}"/>
          </ac:spMkLst>
        </pc:spChg>
        <pc:spChg chg="mod">
          <ac:chgData name="Kohei Saito" userId="71dd0d76-af3b-4b2b-b3e1-cf0387d2e76c" providerId="ADAL" clId="{43A7B5B6-C91C-46F2-B3BE-2D6EA015E14D}" dt="2021-10-12T04:53:44.648" v="3032" actId="1076"/>
          <ac:spMkLst>
            <pc:docMk/>
            <pc:sldMk cId="1716172076" sldId="2076138849"/>
            <ac:spMk id="31" creationId="{9FECBAA5-2FCE-45E7-98A5-0DF26BC6BD39}"/>
          </ac:spMkLst>
        </pc:spChg>
        <pc:spChg chg="mod">
          <ac:chgData name="Kohei Saito" userId="71dd0d76-af3b-4b2b-b3e1-cf0387d2e76c" providerId="ADAL" clId="{43A7B5B6-C91C-46F2-B3BE-2D6EA015E14D}" dt="2021-10-12T04:53:44.648" v="3032" actId="1076"/>
          <ac:spMkLst>
            <pc:docMk/>
            <pc:sldMk cId="1716172076" sldId="2076138849"/>
            <ac:spMk id="32" creationId="{8D57F8B9-73ED-48F6-B8A6-637E550E6ABA}"/>
          </ac:spMkLst>
        </pc:spChg>
        <pc:spChg chg="mod">
          <ac:chgData name="Kohei Saito" userId="71dd0d76-af3b-4b2b-b3e1-cf0387d2e76c" providerId="ADAL" clId="{43A7B5B6-C91C-46F2-B3BE-2D6EA015E14D}" dt="2021-10-12T04:53:44.648" v="3032" actId="1076"/>
          <ac:spMkLst>
            <pc:docMk/>
            <pc:sldMk cId="1716172076" sldId="2076138849"/>
            <ac:spMk id="33" creationId="{C3103672-22E8-476F-92F5-91D308C175BF}"/>
          </ac:spMkLst>
        </pc:spChg>
        <pc:spChg chg="mod">
          <ac:chgData name="Kohei Saito" userId="71dd0d76-af3b-4b2b-b3e1-cf0387d2e76c" providerId="ADAL" clId="{43A7B5B6-C91C-46F2-B3BE-2D6EA015E14D}" dt="2021-10-12T04:53:44.648" v="3032" actId="1076"/>
          <ac:spMkLst>
            <pc:docMk/>
            <pc:sldMk cId="1716172076" sldId="2076138849"/>
            <ac:spMk id="34" creationId="{EF35E4E9-D400-4D6D-9876-A57A2614E1B9}"/>
          </ac:spMkLst>
        </pc:spChg>
        <pc:spChg chg="mod">
          <ac:chgData name="Kohei Saito" userId="71dd0d76-af3b-4b2b-b3e1-cf0387d2e76c" providerId="ADAL" clId="{43A7B5B6-C91C-46F2-B3BE-2D6EA015E14D}" dt="2021-10-12T04:53:44.648" v="3032" actId="1076"/>
          <ac:spMkLst>
            <pc:docMk/>
            <pc:sldMk cId="1716172076" sldId="2076138849"/>
            <ac:spMk id="36" creationId="{1AB58785-DA68-4ACE-BE78-5250A55F2C8D}"/>
          </ac:spMkLst>
        </pc:spChg>
        <pc:spChg chg="mod">
          <ac:chgData name="Kohei Saito" userId="71dd0d76-af3b-4b2b-b3e1-cf0387d2e76c" providerId="ADAL" clId="{43A7B5B6-C91C-46F2-B3BE-2D6EA015E14D}" dt="2021-10-12T04:53:44.648" v="3032" actId="1076"/>
          <ac:spMkLst>
            <pc:docMk/>
            <pc:sldMk cId="1716172076" sldId="2076138849"/>
            <ac:spMk id="37" creationId="{379F7639-F869-4994-85F9-75DF5D42432A}"/>
          </ac:spMkLst>
        </pc:spChg>
        <pc:spChg chg="mod">
          <ac:chgData name="Kohei Saito" userId="71dd0d76-af3b-4b2b-b3e1-cf0387d2e76c" providerId="ADAL" clId="{43A7B5B6-C91C-46F2-B3BE-2D6EA015E14D}" dt="2021-10-12T04:53:44.648" v="3032" actId="1076"/>
          <ac:spMkLst>
            <pc:docMk/>
            <pc:sldMk cId="1716172076" sldId="2076138849"/>
            <ac:spMk id="38" creationId="{1E966755-631B-4097-B515-3556BC046DDB}"/>
          </ac:spMkLst>
        </pc:spChg>
        <pc:spChg chg="mod">
          <ac:chgData name="Kohei Saito" userId="71dd0d76-af3b-4b2b-b3e1-cf0387d2e76c" providerId="ADAL" clId="{43A7B5B6-C91C-46F2-B3BE-2D6EA015E14D}" dt="2021-10-12T04:53:44.648" v="3032" actId="1076"/>
          <ac:spMkLst>
            <pc:docMk/>
            <pc:sldMk cId="1716172076" sldId="2076138849"/>
            <ac:spMk id="39" creationId="{5F0E7BF0-FC43-476D-BB74-9CCEB94284D0}"/>
          </ac:spMkLst>
        </pc:spChg>
        <pc:spChg chg="mod">
          <ac:chgData name="Kohei Saito" userId="71dd0d76-af3b-4b2b-b3e1-cf0387d2e76c" providerId="ADAL" clId="{43A7B5B6-C91C-46F2-B3BE-2D6EA015E14D}" dt="2021-10-12T04:53:44.648" v="3032" actId="1076"/>
          <ac:spMkLst>
            <pc:docMk/>
            <pc:sldMk cId="1716172076" sldId="2076138849"/>
            <ac:spMk id="40" creationId="{F3F3C88D-8C6E-406F-95FF-21E22E2DC7CD}"/>
          </ac:spMkLst>
        </pc:spChg>
        <pc:spChg chg="add del mod">
          <ac:chgData name="Kohei Saito" userId="71dd0d76-af3b-4b2b-b3e1-cf0387d2e76c" providerId="ADAL" clId="{43A7B5B6-C91C-46F2-B3BE-2D6EA015E14D}" dt="2021-10-12T04:50:12.133" v="2969" actId="21"/>
          <ac:spMkLst>
            <pc:docMk/>
            <pc:sldMk cId="1716172076" sldId="2076138849"/>
            <ac:spMk id="42" creationId="{92B1CC62-C338-4139-8A2A-8F83C173C2CD}"/>
          </ac:spMkLst>
        </pc:spChg>
        <pc:spChg chg="add del mod">
          <ac:chgData name="Kohei Saito" userId="71dd0d76-af3b-4b2b-b3e1-cf0387d2e76c" providerId="ADAL" clId="{43A7B5B6-C91C-46F2-B3BE-2D6EA015E14D}" dt="2021-10-12T04:50:12.133" v="2969" actId="21"/>
          <ac:spMkLst>
            <pc:docMk/>
            <pc:sldMk cId="1716172076" sldId="2076138849"/>
            <ac:spMk id="43" creationId="{958C9A88-55BA-460A-B63B-C142C587777E}"/>
          </ac:spMkLst>
        </pc:spChg>
        <pc:spChg chg="add mod">
          <ac:chgData name="Kohei Saito" userId="71dd0d76-af3b-4b2b-b3e1-cf0387d2e76c" providerId="ADAL" clId="{43A7B5B6-C91C-46F2-B3BE-2D6EA015E14D}" dt="2021-10-12T04:54:42.549" v="3041" actId="1076"/>
          <ac:spMkLst>
            <pc:docMk/>
            <pc:sldMk cId="1716172076" sldId="2076138849"/>
            <ac:spMk id="45" creationId="{8BDA4129-D932-4EF4-9D68-70961EFC8505}"/>
          </ac:spMkLst>
        </pc:spChg>
        <pc:spChg chg="mod">
          <ac:chgData name="Kohei Saito" userId="71dd0d76-af3b-4b2b-b3e1-cf0387d2e76c" providerId="ADAL" clId="{43A7B5B6-C91C-46F2-B3BE-2D6EA015E14D}" dt="2021-10-12T04:53:44.648" v="3032" actId="1076"/>
          <ac:spMkLst>
            <pc:docMk/>
            <pc:sldMk cId="1716172076" sldId="2076138849"/>
            <ac:spMk id="48" creationId="{2E264933-1A72-4180-90C4-C5621616286B}"/>
          </ac:spMkLst>
        </pc:spChg>
        <pc:spChg chg="mod">
          <ac:chgData name="Kohei Saito" userId="71dd0d76-af3b-4b2b-b3e1-cf0387d2e76c" providerId="ADAL" clId="{43A7B5B6-C91C-46F2-B3BE-2D6EA015E14D}" dt="2021-10-12T04:53:44.648" v="3032" actId="1076"/>
          <ac:spMkLst>
            <pc:docMk/>
            <pc:sldMk cId="1716172076" sldId="2076138849"/>
            <ac:spMk id="50" creationId="{09FE2725-B941-4FE2-8DF0-FB418E47CEAC}"/>
          </ac:spMkLst>
        </pc:spChg>
        <pc:spChg chg="mod">
          <ac:chgData name="Kohei Saito" userId="71dd0d76-af3b-4b2b-b3e1-cf0387d2e76c" providerId="ADAL" clId="{43A7B5B6-C91C-46F2-B3BE-2D6EA015E14D}" dt="2021-10-12T04:53:44.648" v="3032" actId="1076"/>
          <ac:spMkLst>
            <pc:docMk/>
            <pc:sldMk cId="1716172076" sldId="2076138849"/>
            <ac:spMk id="51" creationId="{F26F4C43-37EA-4143-B16A-6DCDE3E762FB}"/>
          </ac:spMkLst>
        </pc:spChg>
        <pc:spChg chg="mod">
          <ac:chgData name="Kohei Saito" userId="71dd0d76-af3b-4b2b-b3e1-cf0387d2e76c" providerId="ADAL" clId="{43A7B5B6-C91C-46F2-B3BE-2D6EA015E14D}" dt="2021-10-12T04:53:44.648" v="3032" actId="1076"/>
          <ac:spMkLst>
            <pc:docMk/>
            <pc:sldMk cId="1716172076" sldId="2076138849"/>
            <ac:spMk id="54" creationId="{4D632085-6E86-4785-815A-3B84BCE9C7FF}"/>
          </ac:spMkLst>
        </pc:spChg>
        <pc:spChg chg="mod">
          <ac:chgData name="Kohei Saito" userId="71dd0d76-af3b-4b2b-b3e1-cf0387d2e76c" providerId="ADAL" clId="{43A7B5B6-C91C-46F2-B3BE-2D6EA015E14D}" dt="2021-10-12T04:53:44.648" v="3032" actId="1076"/>
          <ac:spMkLst>
            <pc:docMk/>
            <pc:sldMk cId="1716172076" sldId="2076138849"/>
            <ac:spMk id="56" creationId="{9AB80B90-FF8B-4FAD-A7B2-D8116EA0E8C1}"/>
          </ac:spMkLst>
        </pc:spChg>
        <pc:spChg chg="mod">
          <ac:chgData name="Kohei Saito" userId="71dd0d76-af3b-4b2b-b3e1-cf0387d2e76c" providerId="ADAL" clId="{43A7B5B6-C91C-46F2-B3BE-2D6EA015E14D}" dt="2021-10-12T04:53:44.648" v="3032" actId="1076"/>
          <ac:spMkLst>
            <pc:docMk/>
            <pc:sldMk cId="1716172076" sldId="2076138849"/>
            <ac:spMk id="57" creationId="{27C329B2-9776-449D-BD94-2881058305FA}"/>
          </ac:spMkLst>
        </pc:spChg>
        <pc:spChg chg="mod">
          <ac:chgData name="Kohei Saito" userId="71dd0d76-af3b-4b2b-b3e1-cf0387d2e76c" providerId="ADAL" clId="{43A7B5B6-C91C-46F2-B3BE-2D6EA015E14D}" dt="2021-10-12T04:53:44.648" v="3032" actId="1076"/>
          <ac:spMkLst>
            <pc:docMk/>
            <pc:sldMk cId="1716172076" sldId="2076138849"/>
            <ac:spMk id="61" creationId="{D494A466-795C-42C0-ABD1-0E55588110F2}"/>
          </ac:spMkLst>
        </pc:spChg>
        <pc:spChg chg="mod">
          <ac:chgData name="Kohei Saito" userId="71dd0d76-af3b-4b2b-b3e1-cf0387d2e76c" providerId="ADAL" clId="{43A7B5B6-C91C-46F2-B3BE-2D6EA015E14D}" dt="2021-10-12T04:53:44.648" v="3032" actId="1076"/>
          <ac:spMkLst>
            <pc:docMk/>
            <pc:sldMk cId="1716172076" sldId="2076138849"/>
            <ac:spMk id="62" creationId="{2CCA954C-EA90-4DD8-8C53-E63205C774AD}"/>
          </ac:spMkLst>
        </pc:spChg>
        <pc:spChg chg="mod">
          <ac:chgData name="Kohei Saito" userId="71dd0d76-af3b-4b2b-b3e1-cf0387d2e76c" providerId="ADAL" clId="{43A7B5B6-C91C-46F2-B3BE-2D6EA015E14D}" dt="2021-10-12T04:53:44.648" v="3032" actId="1076"/>
          <ac:spMkLst>
            <pc:docMk/>
            <pc:sldMk cId="1716172076" sldId="2076138849"/>
            <ac:spMk id="63" creationId="{49FABE17-5C60-4171-9F6E-C74E64653A22}"/>
          </ac:spMkLst>
        </pc:spChg>
        <pc:spChg chg="mod">
          <ac:chgData name="Kohei Saito" userId="71dd0d76-af3b-4b2b-b3e1-cf0387d2e76c" providerId="ADAL" clId="{43A7B5B6-C91C-46F2-B3BE-2D6EA015E14D}" dt="2021-10-12T04:53:44.648" v="3032" actId="1076"/>
          <ac:spMkLst>
            <pc:docMk/>
            <pc:sldMk cId="1716172076" sldId="2076138849"/>
            <ac:spMk id="64" creationId="{1ECDBBD1-877E-4540-AE5C-BF31D470F8E7}"/>
          </ac:spMkLst>
        </pc:spChg>
        <pc:spChg chg="mod">
          <ac:chgData name="Kohei Saito" userId="71dd0d76-af3b-4b2b-b3e1-cf0387d2e76c" providerId="ADAL" clId="{43A7B5B6-C91C-46F2-B3BE-2D6EA015E14D}" dt="2021-10-12T04:53:44.648" v="3032" actId="1076"/>
          <ac:spMkLst>
            <pc:docMk/>
            <pc:sldMk cId="1716172076" sldId="2076138849"/>
            <ac:spMk id="65" creationId="{97B072A9-93F0-451B-9E2F-EDB14C45C50A}"/>
          </ac:spMkLst>
        </pc:spChg>
        <pc:spChg chg="mod">
          <ac:chgData name="Kohei Saito" userId="71dd0d76-af3b-4b2b-b3e1-cf0387d2e76c" providerId="ADAL" clId="{43A7B5B6-C91C-46F2-B3BE-2D6EA015E14D}" dt="2021-10-12T04:53:44.648" v="3032" actId="1076"/>
          <ac:spMkLst>
            <pc:docMk/>
            <pc:sldMk cId="1716172076" sldId="2076138849"/>
            <ac:spMk id="66" creationId="{37714969-04BD-4219-8962-D6FE78AB95F8}"/>
          </ac:spMkLst>
        </pc:spChg>
        <pc:spChg chg="mod">
          <ac:chgData name="Kohei Saito" userId="71dd0d76-af3b-4b2b-b3e1-cf0387d2e76c" providerId="ADAL" clId="{43A7B5B6-C91C-46F2-B3BE-2D6EA015E14D}" dt="2021-10-12T04:53:44.648" v="3032" actId="1076"/>
          <ac:spMkLst>
            <pc:docMk/>
            <pc:sldMk cId="1716172076" sldId="2076138849"/>
            <ac:spMk id="67" creationId="{1E9F0857-18ED-4E94-B395-02AFB9860F2D}"/>
          </ac:spMkLst>
        </pc:spChg>
        <pc:spChg chg="mod">
          <ac:chgData name="Kohei Saito" userId="71dd0d76-af3b-4b2b-b3e1-cf0387d2e76c" providerId="ADAL" clId="{43A7B5B6-C91C-46F2-B3BE-2D6EA015E14D}" dt="2021-10-12T04:53:44.648" v="3032" actId="1076"/>
          <ac:spMkLst>
            <pc:docMk/>
            <pc:sldMk cId="1716172076" sldId="2076138849"/>
            <ac:spMk id="69" creationId="{EF05A067-2693-40DB-9547-869EBA1590B5}"/>
          </ac:spMkLst>
        </pc:spChg>
        <pc:spChg chg="mod">
          <ac:chgData name="Kohei Saito" userId="71dd0d76-af3b-4b2b-b3e1-cf0387d2e76c" providerId="ADAL" clId="{43A7B5B6-C91C-46F2-B3BE-2D6EA015E14D}" dt="2021-10-12T04:53:44.648" v="3032" actId="1076"/>
          <ac:spMkLst>
            <pc:docMk/>
            <pc:sldMk cId="1716172076" sldId="2076138849"/>
            <ac:spMk id="70" creationId="{BAFC7A40-9015-4E2D-884F-3AE34B2B34BC}"/>
          </ac:spMkLst>
        </pc:spChg>
        <pc:spChg chg="mod">
          <ac:chgData name="Kohei Saito" userId="71dd0d76-af3b-4b2b-b3e1-cf0387d2e76c" providerId="ADAL" clId="{43A7B5B6-C91C-46F2-B3BE-2D6EA015E14D}" dt="2021-10-12T04:53:44.648" v="3032" actId="1076"/>
          <ac:spMkLst>
            <pc:docMk/>
            <pc:sldMk cId="1716172076" sldId="2076138849"/>
            <ac:spMk id="71" creationId="{C9B09BC9-C225-4587-904E-CAB7369D3B7E}"/>
          </ac:spMkLst>
        </pc:spChg>
        <pc:spChg chg="mod">
          <ac:chgData name="Kohei Saito" userId="71dd0d76-af3b-4b2b-b3e1-cf0387d2e76c" providerId="ADAL" clId="{43A7B5B6-C91C-46F2-B3BE-2D6EA015E14D}" dt="2021-10-12T04:53:44.648" v="3032" actId="1076"/>
          <ac:spMkLst>
            <pc:docMk/>
            <pc:sldMk cId="1716172076" sldId="2076138849"/>
            <ac:spMk id="72" creationId="{4820C488-DEB3-400C-8E29-8CAE3BF548E2}"/>
          </ac:spMkLst>
        </pc:spChg>
        <pc:spChg chg="mod">
          <ac:chgData name="Kohei Saito" userId="71dd0d76-af3b-4b2b-b3e1-cf0387d2e76c" providerId="ADAL" clId="{43A7B5B6-C91C-46F2-B3BE-2D6EA015E14D}" dt="2021-10-12T04:53:44.648" v="3032" actId="1076"/>
          <ac:spMkLst>
            <pc:docMk/>
            <pc:sldMk cId="1716172076" sldId="2076138849"/>
            <ac:spMk id="73" creationId="{01440F1D-4EE4-4E64-B1AD-0F465E45D123}"/>
          </ac:spMkLst>
        </pc:spChg>
        <pc:spChg chg="mod">
          <ac:chgData name="Kohei Saito" userId="71dd0d76-af3b-4b2b-b3e1-cf0387d2e76c" providerId="ADAL" clId="{43A7B5B6-C91C-46F2-B3BE-2D6EA015E14D}" dt="2021-10-12T04:53:44.648" v="3032" actId="1076"/>
          <ac:spMkLst>
            <pc:docMk/>
            <pc:sldMk cId="1716172076" sldId="2076138849"/>
            <ac:spMk id="75" creationId="{EEA123AD-169F-49D3-8CF4-913AA3DA42EE}"/>
          </ac:spMkLst>
        </pc:spChg>
        <pc:spChg chg="mod">
          <ac:chgData name="Kohei Saito" userId="71dd0d76-af3b-4b2b-b3e1-cf0387d2e76c" providerId="ADAL" clId="{43A7B5B6-C91C-46F2-B3BE-2D6EA015E14D}" dt="2021-10-12T04:53:44.648" v="3032" actId="1076"/>
          <ac:spMkLst>
            <pc:docMk/>
            <pc:sldMk cId="1716172076" sldId="2076138849"/>
            <ac:spMk id="76" creationId="{316776B9-3649-46EF-AA0E-8D39D803F999}"/>
          </ac:spMkLst>
        </pc:spChg>
        <pc:spChg chg="mod">
          <ac:chgData name="Kohei Saito" userId="71dd0d76-af3b-4b2b-b3e1-cf0387d2e76c" providerId="ADAL" clId="{43A7B5B6-C91C-46F2-B3BE-2D6EA015E14D}" dt="2021-10-12T04:53:44.648" v="3032" actId="1076"/>
          <ac:spMkLst>
            <pc:docMk/>
            <pc:sldMk cId="1716172076" sldId="2076138849"/>
            <ac:spMk id="77" creationId="{7F175C68-7961-412D-92D7-F7472DC1C95F}"/>
          </ac:spMkLst>
        </pc:spChg>
        <pc:spChg chg="mod">
          <ac:chgData name="Kohei Saito" userId="71dd0d76-af3b-4b2b-b3e1-cf0387d2e76c" providerId="ADAL" clId="{43A7B5B6-C91C-46F2-B3BE-2D6EA015E14D}" dt="2021-10-12T04:53:44.648" v="3032" actId="1076"/>
          <ac:spMkLst>
            <pc:docMk/>
            <pc:sldMk cId="1716172076" sldId="2076138849"/>
            <ac:spMk id="78" creationId="{D81DBF36-B760-4CBB-AF9C-19193C556264}"/>
          </ac:spMkLst>
        </pc:spChg>
        <pc:spChg chg="mod">
          <ac:chgData name="Kohei Saito" userId="71dd0d76-af3b-4b2b-b3e1-cf0387d2e76c" providerId="ADAL" clId="{43A7B5B6-C91C-46F2-B3BE-2D6EA015E14D}" dt="2021-10-12T04:53:44.648" v="3032" actId="1076"/>
          <ac:spMkLst>
            <pc:docMk/>
            <pc:sldMk cId="1716172076" sldId="2076138849"/>
            <ac:spMk id="79" creationId="{0F5D24F6-87B9-45D1-B9C5-B44A0A7FE111}"/>
          </ac:spMkLst>
        </pc:spChg>
        <pc:spChg chg="add mod">
          <ac:chgData name="Kohei Saito" userId="71dd0d76-af3b-4b2b-b3e1-cf0387d2e76c" providerId="ADAL" clId="{43A7B5B6-C91C-46F2-B3BE-2D6EA015E14D}" dt="2021-10-12T04:53:44.648" v="3032" actId="1076"/>
          <ac:spMkLst>
            <pc:docMk/>
            <pc:sldMk cId="1716172076" sldId="2076138849"/>
            <ac:spMk id="80" creationId="{17F7C378-06BC-4580-B153-4E3676B71186}"/>
          </ac:spMkLst>
        </pc:spChg>
        <pc:spChg chg="add mod">
          <ac:chgData name="Kohei Saito" userId="71dd0d76-af3b-4b2b-b3e1-cf0387d2e76c" providerId="ADAL" clId="{43A7B5B6-C91C-46F2-B3BE-2D6EA015E14D}" dt="2021-10-12T04:53:44.648" v="3032" actId="1076"/>
          <ac:spMkLst>
            <pc:docMk/>
            <pc:sldMk cId="1716172076" sldId="2076138849"/>
            <ac:spMk id="81" creationId="{86FFD982-569E-465A-AE3F-07DBA15E6B00}"/>
          </ac:spMkLst>
        </pc:spChg>
        <pc:spChg chg="add mod">
          <ac:chgData name="Kohei Saito" userId="71dd0d76-af3b-4b2b-b3e1-cf0387d2e76c" providerId="ADAL" clId="{43A7B5B6-C91C-46F2-B3BE-2D6EA015E14D}" dt="2021-10-12T04:53:44.648" v="3032" actId="1076"/>
          <ac:spMkLst>
            <pc:docMk/>
            <pc:sldMk cId="1716172076" sldId="2076138849"/>
            <ac:spMk id="82" creationId="{1DC2AB88-D0BD-4C01-8FC6-DD1D3731B507}"/>
          </ac:spMkLst>
        </pc:spChg>
        <pc:spChg chg="add mod">
          <ac:chgData name="Kohei Saito" userId="71dd0d76-af3b-4b2b-b3e1-cf0387d2e76c" providerId="ADAL" clId="{43A7B5B6-C91C-46F2-B3BE-2D6EA015E14D}" dt="2021-10-12T04:53:44.648" v="3032" actId="1076"/>
          <ac:spMkLst>
            <pc:docMk/>
            <pc:sldMk cId="1716172076" sldId="2076138849"/>
            <ac:spMk id="83" creationId="{9ECEAF5D-00CD-40AE-B221-F44856E3A3CC}"/>
          </ac:spMkLst>
        </pc:spChg>
        <pc:spChg chg="add mod">
          <ac:chgData name="Kohei Saito" userId="71dd0d76-af3b-4b2b-b3e1-cf0387d2e76c" providerId="ADAL" clId="{43A7B5B6-C91C-46F2-B3BE-2D6EA015E14D}" dt="2021-10-12T04:53:44.648" v="3032" actId="1076"/>
          <ac:spMkLst>
            <pc:docMk/>
            <pc:sldMk cId="1716172076" sldId="2076138849"/>
            <ac:spMk id="84" creationId="{696A8621-312B-4F51-A792-5915E754F99C}"/>
          </ac:spMkLst>
        </pc:spChg>
        <pc:spChg chg="add mod">
          <ac:chgData name="Kohei Saito" userId="71dd0d76-af3b-4b2b-b3e1-cf0387d2e76c" providerId="ADAL" clId="{43A7B5B6-C91C-46F2-B3BE-2D6EA015E14D}" dt="2021-10-12T04:53:03.541" v="2996" actId="571"/>
          <ac:spMkLst>
            <pc:docMk/>
            <pc:sldMk cId="1716172076" sldId="2076138849"/>
            <ac:spMk id="85" creationId="{DABA92DE-B8F3-4003-BBF5-0A1B423C4BB8}"/>
          </ac:spMkLst>
        </pc:spChg>
        <pc:spChg chg="add mod">
          <ac:chgData name="Kohei Saito" userId="71dd0d76-af3b-4b2b-b3e1-cf0387d2e76c" providerId="ADAL" clId="{43A7B5B6-C91C-46F2-B3BE-2D6EA015E14D}" dt="2021-10-12T04:53:03.541" v="2996" actId="571"/>
          <ac:spMkLst>
            <pc:docMk/>
            <pc:sldMk cId="1716172076" sldId="2076138849"/>
            <ac:spMk id="86" creationId="{02B52EF7-325B-432D-8AF9-E984E212861E}"/>
          </ac:spMkLst>
        </pc:spChg>
        <pc:spChg chg="add mod">
          <ac:chgData name="Kohei Saito" userId="71dd0d76-af3b-4b2b-b3e1-cf0387d2e76c" providerId="ADAL" clId="{43A7B5B6-C91C-46F2-B3BE-2D6EA015E14D}" dt="2021-10-12T04:53:03.541" v="2996" actId="571"/>
          <ac:spMkLst>
            <pc:docMk/>
            <pc:sldMk cId="1716172076" sldId="2076138849"/>
            <ac:spMk id="87" creationId="{D8339F84-1F15-42EC-9FCD-02D28DEF2932}"/>
          </ac:spMkLst>
        </pc:spChg>
        <pc:spChg chg="add mod">
          <ac:chgData name="Kohei Saito" userId="71dd0d76-af3b-4b2b-b3e1-cf0387d2e76c" providerId="ADAL" clId="{43A7B5B6-C91C-46F2-B3BE-2D6EA015E14D}" dt="2021-10-12T04:53:06.044" v="2998" actId="571"/>
          <ac:spMkLst>
            <pc:docMk/>
            <pc:sldMk cId="1716172076" sldId="2076138849"/>
            <ac:spMk id="88" creationId="{FBEF033F-6494-4D3A-8FE1-46BADA2CB38C}"/>
          </ac:spMkLst>
        </pc:spChg>
        <pc:spChg chg="add mod">
          <ac:chgData name="Kohei Saito" userId="71dd0d76-af3b-4b2b-b3e1-cf0387d2e76c" providerId="ADAL" clId="{43A7B5B6-C91C-46F2-B3BE-2D6EA015E14D}" dt="2021-10-12T04:53:06.044" v="2998" actId="571"/>
          <ac:spMkLst>
            <pc:docMk/>
            <pc:sldMk cId="1716172076" sldId="2076138849"/>
            <ac:spMk id="89" creationId="{ABEED4DC-ACB8-48B4-B2D0-808B0C4BA8CE}"/>
          </ac:spMkLst>
        </pc:spChg>
        <pc:spChg chg="add mod">
          <ac:chgData name="Kohei Saito" userId="71dd0d76-af3b-4b2b-b3e1-cf0387d2e76c" providerId="ADAL" clId="{43A7B5B6-C91C-46F2-B3BE-2D6EA015E14D}" dt="2021-10-12T04:53:06.044" v="2998" actId="571"/>
          <ac:spMkLst>
            <pc:docMk/>
            <pc:sldMk cId="1716172076" sldId="2076138849"/>
            <ac:spMk id="90" creationId="{BF79EBB9-9B6D-482F-A61B-EB4817A95557}"/>
          </ac:spMkLst>
        </pc:spChg>
        <pc:spChg chg="add mod">
          <ac:chgData name="Kohei Saito" userId="71dd0d76-af3b-4b2b-b3e1-cf0387d2e76c" providerId="ADAL" clId="{43A7B5B6-C91C-46F2-B3BE-2D6EA015E14D}" dt="2021-10-12T04:53:44.648" v="3032" actId="1076"/>
          <ac:spMkLst>
            <pc:docMk/>
            <pc:sldMk cId="1716172076" sldId="2076138849"/>
            <ac:spMk id="91" creationId="{FA2B9E75-12A8-4687-864B-54F5EBF3534C}"/>
          </ac:spMkLst>
        </pc:spChg>
        <pc:spChg chg="add mod">
          <ac:chgData name="Kohei Saito" userId="71dd0d76-af3b-4b2b-b3e1-cf0387d2e76c" providerId="ADAL" clId="{43A7B5B6-C91C-46F2-B3BE-2D6EA015E14D}" dt="2021-10-12T04:53:44.648" v="3032" actId="1076"/>
          <ac:spMkLst>
            <pc:docMk/>
            <pc:sldMk cId="1716172076" sldId="2076138849"/>
            <ac:spMk id="92" creationId="{C44DDD5F-006E-46BE-88EF-2CB2D1F67C70}"/>
          </ac:spMkLst>
        </pc:spChg>
        <pc:spChg chg="add del">
          <ac:chgData name="Kohei Saito" userId="71dd0d76-af3b-4b2b-b3e1-cf0387d2e76c" providerId="ADAL" clId="{43A7B5B6-C91C-46F2-B3BE-2D6EA015E14D}" dt="2021-10-12T04:54:06.893" v="3034" actId="22"/>
          <ac:spMkLst>
            <pc:docMk/>
            <pc:sldMk cId="1716172076" sldId="2076138849"/>
            <ac:spMk id="94" creationId="{8DB8AD7E-6466-4995-9302-5DCD0D055166}"/>
          </ac:spMkLst>
        </pc:spChg>
        <pc:spChg chg="add del">
          <ac:chgData name="Kohei Saito" userId="71dd0d76-af3b-4b2b-b3e1-cf0387d2e76c" providerId="ADAL" clId="{43A7B5B6-C91C-46F2-B3BE-2D6EA015E14D}" dt="2021-10-12T04:54:06.893" v="3034" actId="22"/>
          <ac:spMkLst>
            <pc:docMk/>
            <pc:sldMk cId="1716172076" sldId="2076138849"/>
            <ac:spMk id="96" creationId="{4FA6680B-ED7F-41B2-84E9-1165A242D389}"/>
          </ac:spMkLst>
        </pc:spChg>
        <pc:spChg chg="add del">
          <ac:chgData name="Kohei Saito" userId="71dd0d76-af3b-4b2b-b3e1-cf0387d2e76c" providerId="ADAL" clId="{43A7B5B6-C91C-46F2-B3BE-2D6EA015E14D}" dt="2021-10-12T04:54:29.492" v="3039" actId="21"/>
          <ac:spMkLst>
            <pc:docMk/>
            <pc:sldMk cId="1716172076" sldId="2076138849"/>
            <ac:spMk id="98" creationId="{E448817C-CD3F-465C-92A1-8E15C6F2E690}"/>
          </ac:spMkLst>
        </pc:spChg>
        <pc:spChg chg="add mod">
          <ac:chgData name="Kohei Saito" userId="71dd0d76-af3b-4b2b-b3e1-cf0387d2e76c" providerId="ADAL" clId="{43A7B5B6-C91C-46F2-B3BE-2D6EA015E14D}" dt="2021-10-12T04:59:58.062" v="3130" actId="20577"/>
          <ac:spMkLst>
            <pc:docMk/>
            <pc:sldMk cId="1716172076" sldId="2076138849"/>
            <ac:spMk id="100" creationId="{181AC39E-B66B-4F70-8361-DE8F33EF01B3}"/>
          </ac:spMkLst>
        </pc:spChg>
        <pc:spChg chg="add mod">
          <ac:chgData name="Kohei Saito" userId="71dd0d76-af3b-4b2b-b3e1-cf0387d2e76c" providerId="ADAL" clId="{43A7B5B6-C91C-46F2-B3BE-2D6EA015E14D}" dt="2021-10-12T04:55:03.150" v="3045" actId="1076"/>
          <ac:spMkLst>
            <pc:docMk/>
            <pc:sldMk cId="1716172076" sldId="2076138849"/>
            <ac:spMk id="102" creationId="{DA6BFFCA-8CDB-440F-AD56-B88F99811457}"/>
          </ac:spMkLst>
        </pc:spChg>
        <pc:spChg chg="add mod">
          <ac:chgData name="Kohei Saito" userId="71dd0d76-af3b-4b2b-b3e1-cf0387d2e76c" providerId="ADAL" clId="{43A7B5B6-C91C-46F2-B3BE-2D6EA015E14D}" dt="2021-10-12T04:57:25.119" v="3076" actId="207"/>
          <ac:spMkLst>
            <pc:docMk/>
            <pc:sldMk cId="1716172076" sldId="2076138849"/>
            <ac:spMk id="104" creationId="{CEF62AFA-743B-4430-A85C-B39F76575065}"/>
          </ac:spMkLst>
        </pc:spChg>
        <pc:spChg chg="add mod">
          <ac:chgData name="Kohei Saito" userId="71dd0d76-af3b-4b2b-b3e1-cf0387d2e76c" providerId="ADAL" clId="{43A7B5B6-C91C-46F2-B3BE-2D6EA015E14D}" dt="2021-10-12T04:57:28.128" v="3077" actId="207"/>
          <ac:spMkLst>
            <pc:docMk/>
            <pc:sldMk cId="1716172076" sldId="2076138849"/>
            <ac:spMk id="106" creationId="{18F44DA7-C65C-45AB-970C-35D068B2DAF4}"/>
          </ac:spMkLst>
        </pc:spChg>
        <pc:spChg chg="add mod ord">
          <ac:chgData name="Kohei Saito" userId="71dd0d76-af3b-4b2b-b3e1-cf0387d2e76c" providerId="ADAL" clId="{43A7B5B6-C91C-46F2-B3BE-2D6EA015E14D}" dt="2021-10-12T04:57:19.894" v="3075" actId="167"/>
          <ac:spMkLst>
            <pc:docMk/>
            <pc:sldMk cId="1716172076" sldId="2076138849"/>
            <ac:spMk id="107" creationId="{EFA51EE9-7025-444C-9C77-B604958425F9}"/>
          </ac:spMkLst>
        </pc:spChg>
        <pc:spChg chg="add mod ord">
          <ac:chgData name="Kohei Saito" userId="71dd0d76-af3b-4b2b-b3e1-cf0387d2e76c" providerId="ADAL" clId="{43A7B5B6-C91C-46F2-B3BE-2D6EA015E14D}" dt="2021-10-12T04:57:36.998" v="3080" actId="1076"/>
          <ac:spMkLst>
            <pc:docMk/>
            <pc:sldMk cId="1716172076" sldId="2076138849"/>
            <ac:spMk id="108" creationId="{91B512E1-C86D-410E-9084-99068632898B}"/>
          </ac:spMkLst>
        </pc:spChg>
        <pc:spChg chg="add">
          <ac:chgData name="Kohei Saito" userId="71dd0d76-af3b-4b2b-b3e1-cf0387d2e76c" providerId="ADAL" clId="{43A7B5B6-C91C-46F2-B3BE-2D6EA015E14D}" dt="2021-10-12T05:34:33.118" v="4146" actId="22"/>
          <ac:spMkLst>
            <pc:docMk/>
            <pc:sldMk cId="1716172076" sldId="2076138849"/>
            <ac:spMk id="110" creationId="{0890C411-BF69-414E-867D-F54870FDF5E4}"/>
          </ac:spMkLst>
        </pc:spChg>
        <pc:grpChg chg="add mod">
          <ac:chgData name="Kohei Saito" userId="71dd0d76-af3b-4b2b-b3e1-cf0387d2e76c" providerId="ADAL" clId="{43A7B5B6-C91C-46F2-B3BE-2D6EA015E14D}" dt="2021-10-12T04:53:44.648" v="3032" actId="1076"/>
          <ac:grpSpMkLst>
            <pc:docMk/>
            <pc:sldMk cId="1716172076" sldId="2076138849"/>
            <ac:grpSpMk id="7" creationId="{7C4D2723-333D-4D43-9CE2-3105027F4D3F}"/>
          </ac:grpSpMkLst>
        </pc:grpChg>
        <pc:grpChg chg="mod">
          <ac:chgData name="Kohei Saito" userId="71dd0d76-af3b-4b2b-b3e1-cf0387d2e76c" providerId="ADAL" clId="{43A7B5B6-C91C-46F2-B3BE-2D6EA015E14D}" dt="2021-10-12T04:53:44.648" v="3032" actId="1076"/>
          <ac:grpSpMkLst>
            <pc:docMk/>
            <pc:sldMk cId="1716172076" sldId="2076138849"/>
            <ac:grpSpMk id="8" creationId="{6621552B-A6C7-48F0-9376-9E2F66EA7137}"/>
          </ac:grpSpMkLst>
        </pc:grpChg>
        <pc:grpChg chg="mod">
          <ac:chgData name="Kohei Saito" userId="71dd0d76-af3b-4b2b-b3e1-cf0387d2e76c" providerId="ADAL" clId="{43A7B5B6-C91C-46F2-B3BE-2D6EA015E14D}" dt="2021-10-12T04:53:44.648" v="3032" actId="1076"/>
          <ac:grpSpMkLst>
            <pc:docMk/>
            <pc:sldMk cId="1716172076" sldId="2076138849"/>
            <ac:grpSpMk id="10" creationId="{0E982508-CDDB-4284-9902-4435FCEF0A7B}"/>
          </ac:grpSpMkLst>
        </pc:grpChg>
        <pc:grpChg chg="mod">
          <ac:chgData name="Kohei Saito" userId="71dd0d76-af3b-4b2b-b3e1-cf0387d2e76c" providerId="ADAL" clId="{43A7B5B6-C91C-46F2-B3BE-2D6EA015E14D}" dt="2021-10-12T04:53:44.648" v="3032" actId="1076"/>
          <ac:grpSpMkLst>
            <pc:docMk/>
            <pc:sldMk cId="1716172076" sldId="2076138849"/>
            <ac:grpSpMk id="14" creationId="{2525C030-C519-4C2B-A50E-4F940419FA5F}"/>
          </ac:grpSpMkLst>
        </pc:grpChg>
        <pc:grpChg chg="mod">
          <ac:chgData name="Kohei Saito" userId="71dd0d76-af3b-4b2b-b3e1-cf0387d2e76c" providerId="ADAL" clId="{43A7B5B6-C91C-46F2-B3BE-2D6EA015E14D}" dt="2021-10-12T04:53:44.648" v="3032" actId="1076"/>
          <ac:grpSpMkLst>
            <pc:docMk/>
            <pc:sldMk cId="1716172076" sldId="2076138849"/>
            <ac:grpSpMk id="16" creationId="{F9107713-604D-4434-BCAF-B5F86F45C173}"/>
          </ac:grpSpMkLst>
        </pc:grpChg>
        <pc:grpChg chg="mod">
          <ac:chgData name="Kohei Saito" userId="71dd0d76-af3b-4b2b-b3e1-cf0387d2e76c" providerId="ADAL" clId="{43A7B5B6-C91C-46F2-B3BE-2D6EA015E14D}" dt="2021-10-12T04:53:44.648" v="3032" actId="1076"/>
          <ac:grpSpMkLst>
            <pc:docMk/>
            <pc:sldMk cId="1716172076" sldId="2076138849"/>
            <ac:grpSpMk id="19" creationId="{1A1523AF-E898-472C-85AC-CD3CA88148B6}"/>
          </ac:grpSpMkLst>
        </pc:grpChg>
        <pc:grpChg chg="mod">
          <ac:chgData name="Kohei Saito" userId="71dd0d76-af3b-4b2b-b3e1-cf0387d2e76c" providerId="ADAL" clId="{43A7B5B6-C91C-46F2-B3BE-2D6EA015E14D}" dt="2021-10-12T04:53:44.648" v="3032" actId="1076"/>
          <ac:grpSpMkLst>
            <pc:docMk/>
            <pc:sldMk cId="1716172076" sldId="2076138849"/>
            <ac:grpSpMk id="20" creationId="{CCC9AECC-F254-4F17-A952-7D70E5B3EC77}"/>
          </ac:grpSpMkLst>
        </pc:grpChg>
        <pc:grpChg chg="mod">
          <ac:chgData name="Kohei Saito" userId="71dd0d76-af3b-4b2b-b3e1-cf0387d2e76c" providerId="ADAL" clId="{43A7B5B6-C91C-46F2-B3BE-2D6EA015E14D}" dt="2021-10-12T04:53:44.648" v="3032" actId="1076"/>
          <ac:grpSpMkLst>
            <pc:docMk/>
            <pc:sldMk cId="1716172076" sldId="2076138849"/>
            <ac:grpSpMk id="21" creationId="{F0A51905-BDC6-455D-980F-A0ED769B9936}"/>
          </ac:grpSpMkLst>
        </pc:grpChg>
        <pc:grpChg chg="mod">
          <ac:chgData name="Kohei Saito" userId="71dd0d76-af3b-4b2b-b3e1-cf0387d2e76c" providerId="ADAL" clId="{43A7B5B6-C91C-46F2-B3BE-2D6EA015E14D}" dt="2021-10-12T04:53:44.648" v="3032" actId="1076"/>
          <ac:grpSpMkLst>
            <pc:docMk/>
            <pc:sldMk cId="1716172076" sldId="2076138849"/>
            <ac:grpSpMk id="29" creationId="{2B937978-1A6B-4C28-AD53-393915375FD4}"/>
          </ac:grpSpMkLst>
        </pc:grpChg>
        <pc:grpChg chg="mod">
          <ac:chgData name="Kohei Saito" userId="71dd0d76-af3b-4b2b-b3e1-cf0387d2e76c" providerId="ADAL" clId="{43A7B5B6-C91C-46F2-B3BE-2D6EA015E14D}" dt="2021-10-12T04:53:44.648" v="3032" actId="1076"/>
          <ac:grpSpMkLst>
            <pc:docMk/>
            <pc:sldMk cId="1716172076" sldId="2076138849"/>
            <ac:grpSpMk id="35" creationId="{49464E67-742E-4B13-8972-68E4893D499D}"/>
          </ac:grpSpMkLst>
        </pc:grpChg>
        <pc:grpChg chg="add del mod">
          <ac:chgData name="Kohei Saito" userId="71dd0d76-af3b-4b2b-b3e1-cf0387d2e76c" providerId="ADAL" clId="{43A7B5B6-C91C-46F2-B3BE-2D6EA015E14D}" dt="2021-10-12T04:53:44.648" v="3032" actId="1076"/>
          <ac:grpSpMkLst>
            <pc:docMk/>
            <pc:sldMk cId="1716172076" sldId="2076138849"/>
            <ac:grpSpMk id="46" creationId="{1108D22E-67E3-4614-8DF6-6D29FA7C66A7}"/>
          </ac:grpSpMkLst>
        </pc:grpChg>
        <pc:grpChg chg="mod">
          <ac:chgData name="Kohei Saito" userId="71dd0d76-af3b-4b2b-b3e1-cf0387d2e76c" providerId="ADAL" clId="{43A7B5B6-C91C-46F2-B3BE-2D6EA015E14D}" dt="2021-10-12T04:53:44.648" v="3032" actId="1076"/>
          <ac:grpSpMkLst>
            <pc:docMk/>
            <pc:sldMk cId="1716172076" sldId="2076138849"/>
            <ac:grpSpMk id="47" creationId="{67D77C3E-F845-499F-9A2B-FB75A4A69CCC}"/>
          </ac:grpSpMkLst>
        </pc:grpChg>
        <pc:grpChg chg="mod">
          <ac:chgData name="Kohei Saito" userId="71dd0d76-af3b-4b2b-b3e1-cf0387d2e76c" providerId="ADAL" clId="{43A7B5B6-C91C-46F2-B3BE-2D6EA015E14D}" dt="2021-10-12T04:53:44.648" v="3032" actId="1076"/>
          <ac:grpSpMkLst>
            <pc:docMk/>
            <pc:sldMk cId="1716172076" sldId="2076138849"/>
            <ac:grpSpMk id="49" creationId="{779DEE8F-A07F-452F-B300-41A34AC4DB1C}"/>
          </ac:grpSpMkLst>
        </pc:grpChg>
        <pc:grpChg chg="mod">
          <ac:chgData name="Kohei Saito" userId="71dd0d76-af3b-4b2b-b3e1-cf0387d2e76c" providerId="ADAL" clId="{43A7B5B6-C91C-46F2-B3BE-2D6EA015E14D}" dt="2021-10-12T04:53:44.648" v="3032" actId="1076"/>
          <ac:grpSpMkLst>
            <pc:docMk/>
            <pc:sldMk cId="1716172076" sldId="2076138849"/>
            <ac:grpSpMk id="53" creationId="{1F481DCB-B09C-49AB-A98E-7F8D6590AAAF}"/>
          </ac:grpSpMkLst>
        </pc:grpChg>
        <pc:grpChg chg="mod">
          <ac:chgData name="Kohei Saito" userId="71dd0d76-af3b-4b2b-b3e1-cf0387d2e76c" providerId="ADAL" clId="{43A7B5B6-C91C-46F2-B3BE-2D6EA015E14D}" dt="2021-10-12T04:53:44.648" v="3032" actId="1076"/>
          <ac:grpSpMkLst>
            <pc:docMk/>
            <pc:sldMk cId="1716172076" sldId="2076138849"/>
            <ac:grpSpMk id="55" creationId="{917625A4-D37D-4A48-B58F-CBFBCE5CDAE4}"/>
          </ac:grpSpMkLst>
        </pc:grpChg>
        <pc:grpChg chg="mod">
          <ac:chgData name="Kohei Saito" userId="71dd0d76-af3b-4b2b-b3e1-cf0387d2e76c" providerId="ADAL" clId="{43A7B5B6-C91C-46F2-B3BE-2D6EA015E14D}" dt="2021-10-12T04:53:44.648" v="3032" actId="1076"/>
          <ac:grpSpMkLst>
            <pc:docMk/>
            <pc:sldMk cId="1716172076" sldId="2076138849"/>
            <ac:grpSpMk id="58" creationId="{5D95E5B4-CCDD-4B25-A543-7E2BF3080A16}"/>
          </ac:grpSpMkLst>
        </pc:grpChg>
        <pc:grpChg chg="mod">
          <ac:chgData name="Kohei Saito" userId="71dd0d76-af3b-4b2b-b3e1-cf0387d2e76c" providerId="ADAL" clId="{43A7B5B6-C91C-46F2-B3BE-2D6EA015E14D}" dt="2021-10-12T04:53:44.648" v="3032" actId="1076"/>
          <ac:grpSpMkLst>
            <pc:docMk/>
            <pc:sldMk cId="1716172076" sldId="2076138849"/>
            <ac:grpSpMk id="59" creationId="{913548A8-3EB7-48B3-8C6B-A8A5A22BBE97}"/>
          </ac:grpSpMkLst>
        </pc:grpChg>
        <pc:grpChg chg="mod">
          <ac:chgData name="Kohei Saito" userId="71dd0d76-af3b-4b2b-b3e1-cf0387d2e76c" providerId="ADAL" clId="{43A7B5B6-C91C-46F2-B3BE-2D6EA015E14D}" dt="2021-10-12T04:53:44.648" v="3032" actId="1076"/>
          <ac:grpSpMkLst>
            <pc:docMk/>
            <pc:sldMk cId="1716172076" sldId="2076138849"/>
            <ac:grpSpMk id="60" creationId="{9345CBAB-505B-426D-9427-DFCC4D3C1C97}"/>
          </ac:grpSpMkLst>
        </pc:grpChg>
        <pc:grpChg chg="mod">
          <ac:chgData name="Kohei Saito" userId="71dd0d76-af3b-4b2b-b3e1-cf0387d2e76c" providerId="ADAL" clId="{43A7B5B6-C91C-46F2-B3BE-2D6EA015E14D}" dt="2021-10-12T04:53:44.648" v="3032" actId="1076"/>
          <ac:grpSpMkLst>
            <pc:docMk/>
            <pc:sldMk cId="1716172076" sldId="2076138849"/>
            <ac:grpSpMk id="68" creationId="{C09C8748-94F1-48B1-BD6C-2532FBE3123B}"/>
          </ac:grpSpMkLst>
        </pc:grpChg>
        <pc:grpChg chg="mod">
          <ac:chgData name="Kohei Saito" userId="71dd0d76-af3b-4b2b-b3e1-cf0387d2e76c" providerId="ADAL" clId="{43A7B5B6-C91C-46F2-B3BE-2D6EA015E14D}" dt="2021-10-12T04:53:44.648" v="3032" actId="1076"/>
          <ac:grpSpMkLst>
            <pc:docMk/>
            <pc:sldMk cId="1716172076" sldId="2076138849"/>
            <ac:grpSpMk id="74" creationId="{09FD8491-9AD3-4BE7-9693-07C07E9BB751}"/>
          </ac:grpSpMkLst>
        </pc:grpChg>
        <pc:cxnChg chg="mod">
          <ac:chgData name="Kohei Saito" userId="71dd0d76-af3b-4b2b-b3e1-cf0387d2e76c" providerId="ADAL" clId="{43A7B5B6-C91C-46F2-B3BE-2D6EA015E14D}" dt="2021-10-12T04:53:44.648" v="3032" actId="1076"/>
          <ac:cxnSpMkLst>
            <pc:docMk/>
            <pc:sldMk cId="1716172076" sldId="2076138849"/>
            <ac:cxnSpMk id="13" creationId="{E518DED6-74C3-4486-9C90-27D43B60AE1D}"/>
          </ac:cxnSpMkLst>
        </pc:cxnChg>
        <pc:cxnChg chg="add del mod">
          <ac:chgData name="Kohei Saito" userId="71dd0d76-af3b-4b2b-b3e1-cf0387d2e76c" providerId="ADAL" clId="{43A7B5B6-C91C-46F2-B3BE-2D6EA015E14D}" dt="2021-10-12T04:50:12.133" v="2969" actId="21"/>
          <ac:cxnSpMkLst>
            <pc:docMk/>
            <pc:sldMk cId="1716172076" sldId="2076138849"/>
            <ac:cxnSpMk id="41" creationId="{F531DA3D-78D5-4981-972E-A97158F3669C}"/>
          </ac:cxnSpMkLst>
        </pc:cxnChg>
        <pc:cxnChg chg="add del mod">
          <ac:chgData name="Kohei Saito" userId="71dd0d76-af3b-4b2b-b3e1-cf0387d2e76c" providerId="ADAL" clId="{43A7B5B6-C91C-46F2-B3BE-2D6EA015E14D}" dt="2021-10-12T04:50:12.133" v="2969" actId="21"/>
          <ac:cxnSpMkLst>
            <pc:docMk/>
            <pc:sldMk cId="1716172076" sldId="2076138849"/>
            <ac:cxnSpMk id="44" creationId="{CE117E79-E2A2-47C5-9E3C-A1BCB48DB0C5}"/>
          </ac:cxnSpMkLst>
        </pc:cxnChg>
        <pc:cxnChg chg="mod">
          <ac:chgData name="Kohei Saito" userId="71dd0d76-af3b-4b2b-b3e1-cf0387d2e76c" providerId="ADAL" clId="{43A7B5B6-C91C-46F2-B3BE-2D6EA015E14D}" dt="2021-10-12T04:53:44.648" v="3032" actId="1076"/>
          <ac:cxnSpMkLst>
            <pc:docMk/>
            <pc:sldMk cId="1716172076" sldId="2076138849"/>
            <ac:cxnSpMk id="52" creationId="{18C6CE45-FFDC-434F-946B-9112D824CD4E}"/>
          </ac:cxnSpMkLst>
        </pc:cxnChg>
      </pc:sldChg>
      <pc:sldChg chg="del">
        <pc:chgData name="Kohei Saito" userId="71dd0d76-af3b-4b2b-b3e1-cf0387d2e76c" providerId="ADAL" clId="{43A7B5B6-C91C-46F2-B3BE-2D6EA015E14D}" dt="2021-10-11T02:12:38.385" v="9" actId="2696"/>
        <pc:sldMkLst>
          <pc:docMk/>
          <pc:sldMk cId="1899268180" sldId="2076138849"/>
        </pc:sldMkLst>
      </pc:sldChg>
      <pc:sldChg chg="del">
        <pc:chgData name="Kohei Saito" userId="71dd0d76-af3b-4b2b-b3e1-cf0387d2e76c" providerId="ADAL" clId="{43A7B5B6-C91C-46F2-B3BE-2D6EA015E14D}" dt="2021-10-11T02:12:38.385" v="9" actId="2696"/>
        <pc:sldMkLst>
          <pc:docMk/>
          <pc:sldMk cId="2205181172" sldId="2076138850"/>
        </pc:sldMkLst>
      </pc:sldChg>
      <pc:sldChg chg="addSp delSp modSp new mod">
        <pc:chgData name="Kohei Saito" userId="71dd0d76-af3b-4b2b-b3e1-cf0387d2e76c" providerId="ADAL" clId="{43A7B5B6-C91C-46F2-B3BE-2D6EA015E14D}" dt="2021-10-12T06:29:21.747" v="5926" actId="20577"/>
        <pc:sldMkLst>
          <pc:docMk/>
          <pc:sldMk cId="2605822114" sldId="2076138850"/>
        </pc:sldMkLst>
        <pc:spChg chg="mod">
          <ac:chgData name="Kohei Saito" userId="71dd0d76-af3b-4b2b-b3e1-cf0387d2e76c" providerId="ADAL" clId="{43A7B5B6-C91C-46F2-B3BE-2D6EA015E14D}" dt="2021-10-12T05:01:01.408" v="3132"/>
          <ac:spMkLst>
            <pc:docMk/>
            <pc:sldMk cId="2605822114" sldId="2076138850"/>
            <ac:spMk id="2" creationId="{2DFAE195-B677-48AB-9BF4-A621105CC727}"/>
          </ac:spMkLst>
        </pc:spChg>
        <pc:spChg chg="del">
          <ac:chgData name="Kohei Saito" userId="71dd0d76-af3b-4b2b-b3e1-cf0387d2e76c" providerId="ADAL" clId="{43A7B5B6-C91C-46F2-B3BE-2D6EA015E14D}" dt="2021-10-12T05:01:21.841" v="3133" actId="931"/>
          <ac:spMkLst>
            <pc:docMk/>
            <pc:sldMk cId="2605822114" sldId="2076138850"/>
            <ac:spMk id="3" creationId="{49CA07AB-ACE4-408F-A09C-B53C22734268}"/>
          </ac:spMkLst>
        </pc:spChg>
        <pc:spChg chg="add mod">
          <ac:chgData name="Kohei Saito" userId="71dd0d76-af3b-4b2b-b3e1-cf0387d2e76c" providerId="ADAL" clId="{43A7B5B6-C91C-46F2-B3BE-2D6EA015E14D}" dt="2021-10-12T05:02:33.814" v="3169" actId="1582"/>
          <ac:spMkLst>
            <pc:docMk/>
            <pc:sldMk cId="2605822114" sldId="2076138850"/>
            <ac:spMk id="23" creationId="{2F51E505-CC92-4920-A9C4-A4B3B2A0206B}"/>
          </ac:spMkLst>
        </pc:spChg>
        <pc:spChg chg="add mod">
          <ac:chgData name="Kohei Saito" userId="71dd0d76-af3b-4b2b-b3e1-cf0387d2e76c" providerId="ADAL" clId="{43A7B5B6-C91C-46F2-B3BE-2D6EA015E14D}" dt="2021-10-12T05:05:09.611" v="3274" actId="1076"/>
          <ac:spMkLst>
            <pc:docMk/>
            <pc:sldMk cId="2605822114" sldId="2076138850"/>
            <ac:spMk id="35" creationId="{572D9FF6-7BA7-457C-A9C2-10814E4C257B}"/>
          </ac:spMkLst>
        </pc:spChg>
        <pc:spChg chg="add mod">
          <ac:chgData name="Kohei Saito" userId="71dd0d76-af3b-4b2b-b3e1-cf0387d2e76c" providerId="ADAL" clId="{43A7B5B6-C91C-46F2-B3BE-2D6EA015E14D}" dt="2021-10-12T05:05:38.006" v="3331" actId="20577"/>
          <ac:spMkLst>
            <pc:docMk/>
            <pc:sldMk cId="2605822114" sldId="2076138850"/>
            <ac:spMk id="36" creationId="{2509A9D2-1545-4ECB-A6C5-C84A8EC1C360}"/>
          </ac:spMkLst>
        </pc:spChg>
        <pc:spChg chg="add mod">
          <ac:chgData name="Kohei Saito" userId="71dd0d76-af3b-4b2b-b3e1-cf0387d2e76c" providerId="ADAL" clId="{43A7B5B6-C91C-46F2-B3BE-2D6EA015E14D}" dt="2021-10-12T06:29:21.747" v="5926" actId="20577"/>
          <ac:spMkLst>
            <pc:docMk/>
            <pc:sldMk cId="2605822114" sldId="2076138850"/>
            <ac:spMk id="38" creationId="{5317D15F-13D0-417C-8E39-A81D188AD90F}"/>
          </ac:spMkLst>
        </pc:spChg>
        <pc:spChg chg="add">
          <ac:chgData name="Kohei Saito" userId="71dd0d76-af3b-4b2b-b3e1-cf0387d2e76c" providerId="ADAL" clId="{43A7B5B6-C91C-46F2-B3BE-2D6EA015E14D}" dt="2021-10-12T05:05:56" v="3332" actId="22"/>
          <ac:spMkLst>
            <pc:docMk/>
            <pc:sldMk cId="2605822114" sldId="2076138850"/>
            <ac:spMk id="40" creationId="{9399C155-17B8-4351-8552-D661CD3BCEA6}"/>
          </ac:spMkLst>
        </pc:spChg>
        <pc:picChg chg="add mod">
          <ac:chgData name="Kohei Saito" userId="71dd0d76-af3b-4b2b-b3e1-cf0387d2e76c" providerId="ADAL" clId="{43A7B5B6-C91C-46F2-B3BE-2D6EA015E14D}" dt="2021-10-12T05:02:13.806" v="3164" actId="1076"/>
          <ac:picMkLst>
            <pc:docMk/>
            <pc:sldMk cId="2605822114" sldId="2076138850"/>
            <ac:picMk id="6" creationId="{7614E23C-7B9E-4606-AD4D-B4D2A6B7B32F}"/>
          </ac:picMkLst>
        </pc:picChg>
        <pc:picChg chg="add mod">
          <ac:chgData name="Kohei Saito" userId="71dd0d76-af3b-4b2b-b3e1-cf0387d2e76c" providerId="ADAL" clId="{43A7B5B6-C91C-46F2-B3BE-2D6EA015E14D}" dt="2021-10-12T05:02:13.806" v="3164" actId="1076"/>
          <ac:picMkLst>
            <pc:docMk/>
            <pc:sldMk cId="2605822114" sldId="2076138850"/>
            <ac:picMk id="7" creationId="{3C390E32-E22D-469E-9AB6-7B2C035ED26D}"/>
          </ac:picMkLst>
        </pc:picChg>
        <pc:picChg chg="add del mod">
          <ac:chgData name="Kohei Saito" userId="71dd0d76-af3b-4b2b-b3e1-cf0387d2e76c" providerId="ADAL" clId="{43A7B5B6-C91C-46F2-B3BE-2D6EA015E14D}" dt="2021-10-12T05:01:43.281" v="3159"/>
          <ac:picMkLst>
            <pc:docMk/>
            <pc:sldMk cId="2605822114" sldId="2076138850"/>
            <ac:picMk id="8" creationId="{7A5339A2-602F-4DD8-AFD1-133308750367}"/>
          </ac:picMkLst>
        </pc:picChg>
        <pc:picChg chg="add del mod">
          <ac:chgData name="Kohei Saito" userId="71dd0d76-af3b-4b2b-b3e1-cf0387d2e76c" providerId="ADAL" clId="{43A7B5B6-C91C-46F2-B3BE-2D6EA015E14D}" dt="2021-10-12T05:01:42.848" v="3158"/>
          <ac:picMkLst>
            <pc:docMk/>
            <pc:sldMk cId="2605822114" sldId="2076138850"/>
            <ac:picMk id="9" creationId="{B79033A5-61CD-4B98-8FC1-BAA63215A4AB}"/>
          </ac:picMkLst>
        </pc:picChg>
        <pc:picChg chg="add del mod">
          <ac:chgData name="Kohei Saito" userId="71dd0d76-af3b-4b2b-b3e1-cf0387d2e76c" providerId="ADAL" clId="{43A7B5B6-C91C-46F2-B3BE-2D6EA015E14D}" dt="2021-10-12T05:01:42.682" v="3157"/>
          <ac:picMkLst>
            <pc:docMk/>
            <pc:sldMk cId="2605822114" sldId="2076138850"/>
            <ac:picMk id="10" creationId="{6E4604F1-6B29-42EA-B341-F38C99AFF9D9}"/>
          </ac:picMkLst>
        </pc:picChg>
        <pc:picChg chg="add del mod">
          <ac:chgData name="Kohei Saito" userId="71dd0d76-af3b-4b2b-b3e1-cf0387d2e76c" providerId="ADAL" clId="{43A7B5B6-C91C-46F2-B3BE-2D6EA015E14D}" dt="2021-10-12T05:01:42.555" v="3156"/>
          <ac:picMkLst>
            <pc:docMk/>
            <pc:sldMk cId="2605822114" sldId="2076138850"/>
            <ac:picMk id="11" creationId="{33BBB0A6-D36D-4929-A317-575D4CEC688F}"/>
          </ac:picMkLst>
        </pc:picChg>
        <pc:picChg chg="add del mod">
          <ac:chgData name="Kohei Saito" userId="71dd0d76-af3b-4b2b-b3e1-cf0387d2e76c" providerId="ADAL" clId="{43A7B5B6-C91C-46F2-B3BE-2D6EA015E14D}" dt="2021-10-12T05:01:42.385" v="3155"/>
          <ac:picMkLst>
            <pc:docMk/>
            <pc:sldMk cId="2605822114" sldId="2076138850"/>
            <ac:picMk id="12" creationId="{8483E4DE-4768-49E7-A4D1-B56BD8A294A6}"/>
          </ac:picMkLst>
        </pc:picChg>
        <pc:picChg chg="add del mod">
          <ac:chgData name="Kohei Saito" userId="71dd0d76-af3b-4b2b-b3e1-cf0387d2e76c" providerId="ADAL" clId="{43A7B5B6-C91C-46F2-B3BE-2D6EA015E14D}" dt="2021-10-12T05:01:42.237" v="3154"/>
          <ac:picMkLst>
            <pc:docMk/>
            <pc:sldMk cId="2605822114" sldId="2076138850"/>
            <ac:picMk id="13" creationId="{ACFF7AC3-A914-43D4-88C9-1999C1CDB287}"/>
          </ac:picMkLst>
        </pc:picChg>
        <pc:picChg chg="add del mod">
          <ac:chgData name="Kohei Saito" userId="71dd0d76-af3b-4b2b-b3e1-cf0387d2e76c" providerId="ADAL" clId="{43A7B5B6-C91C-46F2-B3BE-2D6EA015E14D}" dt="2021-10-12T05:01:42.012" v="3153"/>
          <ac:picMkLst>
            <pc:docMk/>
            <pc:sldMk cId="2605822114" sldId="2076138850"/>
            <ac:picMk id="14" creationId="{170F1998-6FAD-4240-8FD1-0FCF50BA23DF}"/>
          </ac:picMkLst>
        </pc:picChg>
        <pc:picChg chg="add del mod">
          <ac:chgData name="Kohei Saito" userId="71dd0d76-af3b-4b2b-b3e1-cf0387d2e76c" providerId="ADAL" clId="{43A7B5B6-C91C-46F2-B3BE-2D6EA015E14D}" dt="2021-10-12T05:01:41.829" v="3152"/>
          <ac:picMkLst>
            <pc:docMk/>
            <pc:sldMk cId="2605822114" sldId="2076138850"/>
            <ac:picMk id="15" creationId="{00F59759-A3C5-48A5-A96E-8389E3F4B2C6}"/>
          </ac:picMkLst>
        </pc:picChg>
        <pc:picChg chg="add del mod">
          <ac:chgData name="Kohei Saito" userId="71dd0d76-af3b-4b2b-b3e1-cf0387d2e76c" providerId="ADAL" clId="{43A7B5B6-C91C-46F2-B3BE-2D6EA015E14D}" dt="2021-10-12T05:01:41.677" v="3151"/>
          <ac:picMkLst>
            <pc:docMk/>
            <pc:sldMk cId="2605822114" sldId="2076138850"/>
            <ac:picMk id="16" creationId="{B36F2577-77A3-4005-B837-F749491F0AB8}"/>
          </ac:picMkLst>
        </pc:picChg>
        <pc:picChg chg="add mod">
          <ac:chgData name="Kohei Saito" userId="71dd0d76-af3b-4b2b-b3e1-cf0387d2e76c" providerId="ADAL" clId="{43A7B5B6-C91C-46F2-B3BE-2D6EA015E14D}" dt="2021-10-12T05:02:13.806" v="3164" actId="1076"/>
          <ac:picMkLst>
            <pc:docMk/>
            <pc:sldMk cId="2605822114" sldId="2076138850"/>
            <ac:picMk id="17" creationId="{E35608AD-3625-4AFD-9F24-B2BE7144B57B}"/>
          </ac:picMkLst>
        </pc:picChg>
        <pc:picChg chg="add mod">
          <ac:chgData name="Kohei Saito" userId="71dd0d76-af3b-4b2b-b3e1-cf0387d2e76c" providerId="ADAL" clId="{43A7B5B6-C91C-46F2-B3BE-2D6EA015E14D}" dt="2021-10-12T05:02:13.806" v="3164" actId="1076"/>
          <ac:picMkLst>
            <pc:docMk/>
            <pc:sldMk cId="2605822114" sldId="2076138850"/>
            <ac:picMk id="18" creationId="{489123A2-F51B-4C5E-A45D-EF5286AE906F}"/>
          </ac:picMkLst>
        </pc:picChg>
        <pc:picChg chg="add mod">
          <ac:chgData name="Kohei Saito" userId="71dd0d76-af3b-4b2b-b3e1-cf0387d2e76c" providerId="ADAL" clId="{43A7B5B6-C91C-46F2-B3BE-2D6EA015E14D}" dt="2021-10-12T05:02:13.806" v="3164" actId="1076"/>
          <ac:picMkLst>
            <pc:docMk/>
            <pc:sldMk cId="2605822114" sldId="2076138850"/>
            <ac:picMk id="19" creationId="{B2D0B04B-9AD7-425B-B99B-52656AC665C3}"/>
          </ac:picMkLst>
        </pc:picChg>
        <pc:picChg chg="add mod">
          <ac:chgData name="Kohei Saito" userId="71dd0d76-af3b-4b2b-b3e1-cf0387d2e76c" providerId="ADAL" clId="{43A7B5B6-C91C-46F2-B3BE-2D6EA015E14D}" dt="2021-10-12T05:02:13.806" v="3164" actId="1076"/>
          <ac:picMkLst>
            <pc:docMk/>
            <pc:sldMk cId="2605822114" sldId="2076138850"/>
            <ac:picMk id="20" creationId="{A7769655-5B82-4F0E-8FAE-18395256304A}"/>
          </ac:picMkLst>
        </pc:picChg>
        <pc:picChg chg="add mod">
          <ac:chgData name="Kohei Saito" userId="71dd0d76-af3b-4b2b-b3e1-cf0387d2e76c" providerId="ADAL" clId="{43A7B5B6-C91C-46F2-B3BE-2D6EA015E14D}" dt="2021-10-12T05:02:13.806" v="3164" actId="1076"/>
          <ac:picMkLst>
            <pc:docMk/>
            <pc:sldMk cId="2605822114" sldId="2076138850"/>
            <ac:picMk id="21" creationId="{F1E5CA13-BA73-435B-8D0B-6AB9858F8118}"/>
          </ac:picMkLst>
        </pc:picChg>
        <pc:picChg chg="add mod">
          <ac:chgData name="Kohei Saito" userId="71dd0d76-af3b-4b2b-b3e1-cf0387d2e76c" providerId="ADAL" clId="{43A7B5B6-C91C-46F2-B3BE-2D6EA015E14D}" dt="2021-10-12T05:02:13.806" v="3164" actId="1076"/>
          <ac:picMkLst>
            <pc:docMk/>
            <pc:sldMk cId="2605822114" sldId="2076138850"/>
            <ac:picMk id="22" creationId="{D75AA32D-3F87-4A5C-AE63-2E072732DCA4}"/>
          </ac:picMkLst>
        </pc:picChg>
        <pc:picChg chg="add mod">
          <ac:chgData name="Kohei Saito" userId="71dd0d76-af3b-4b2b-b3e1-cf0387d2e76c" providerId="ADAL" clId="{43A7B5B6-C91C-46F2-B3BE-2D6EA015E14D}" dt="2021-10-12T05:02:51.051" v="3171" actId="1076"/>
          <ac:picMkLst>
            <pc:docMk/>
            <pc:sldMk cId="2605822114" sldId="2076138850"/>
            <ac:picMk id="25" creationId="{4AC14A73-E934-486C-B0F2-181AEA81183A}"/>
          </ac:picMkLst>
        </pc:picChg>
        <pc:picChg chg="add del mod">
          <ac:chgData name="Kohei Saito" userId="71dd0d76-af3b-4b2b-b3e1-cf0387d2e76c" providerId="ADAL" clId="{43A7B5B6-C91C-46F2-B3BE-2D6EA015E14D}" dt="2021-10-12T05:04:03.747" v="3180" actId="21"/>
          <ac:picMkLst>
            <pc:docMk/>
            <pc:sldMk cId="2605822114" sldId="2076138850"/>
            <ac:picMk id="27" creationId="{97DDEB4D-15FF-43A1-BCD8-BAC62372F3D8}"/>
          </ac:picMkLst>
        </pc:picChg>
        <pc:picChg chg="add mod">
          <ac:chgData name="Kohei Saito" userId="71dd0d76-af3b-4b2b-b3e1-cf0387d2e76c" providerId="ADAL" clId="{43A7B5B6-C91C-46F2-B3BE-2D6EA015E14D}" dt="2021-10-12T05:03:44.036" v="3176" actId="1076"/>
          <ac:picMkLst>
            <pc:docMk/>
            <pc:sldMk cId="2605822114" sldId="2076138850"/>
            <ac:picMk id="28" creationId="{87B55D4E-D7FE-4DE4-83B8-0049BA1B25CC}"/>
          </ac:picMkLst>
        </pc:picChg>
        <pc:picChg chg="add mod">
          <ac:chgData name="Kohei Saito" userId="71dd0d76-af3b-4b2b-b3e1-cf0387d2e76c" providerId="ADAL" clId="{43A7B5B6-C91C-46F2-B3BE-2D6EA015E14D}" dt="2021-10-12T05:04:15.861" v="3184" actId="1076"/>
          <ac:picMkLst>
            <pc:docMk/>
            <pc:sldMk cId="2605822114" sldId="2076138850"/>
            <ac:picMk id="32" creationId="{DEC93ED8-5788-4E7A-B5E3-66BB57AAFDED}"/>
          </ac:picMkLst>
        </pc:picChg>
        <pc:cxnChg chg="add mod">
          <ac:chgData name="Kohei Saito" userId="71dd0d76-af3b-4b2b-b3e1-cf0387d2e76c" providerId="ADAL" clId="{43A7B5B6-C91C-46F2-B3BE-2D6EA015E14D}" dt="2021-10-12T05:04:33.818" v="3186" actId="693"/>
          <ac:cxnSpMkLst>
            <pc:docMk/>
            <pc:sldMk cId="2605822114" sldId="2076138850"/>
            <ac:cxnSpMk id="30" creationId="{1B6F15EF-1D22-43E9-83B7-633ADBDB15D2}"/>
          </ac:cxnSpMkLst>
        </pc:cxnChg>
        <pc:cxnChg chg="add">
          <ac:chgData name="Kohei Saito" userId="71dd0d76-af3b-4b2b-b3e1-cf0387d2e76c" providerId="ADAL" clId="{43A7B5B6-C91C-46F2-B3BE-2D6EA015E14D}" dt="2021-10-12T05:04:23.157" v="3185" actId="11529"/>
          <ac:cxnSpMkLst>
            <pc:docMk/>
            <pc:sldMk cId="2605822114" sldId="2076138850"/>
            <ac:cxnSpMk id="34" creationId="{597F9879-5C30-4839-9C13-7785C697A207}"/>
          </ac:cxnSpMkLst>
        </pc:cxnChg>
      </pc:sldChg>
      <pc:sldChg chg="del">
        <pc:chgData name="Kohei Saito" userId="71dd0d76-af3b-4b2b-b3e1-cf0387d2e76c" providerId="ADAL" clId="{43A7B5B6-C91C-46F2-B3BE-2D6EA015E14D}" dt="2021-10-11T02:12:38.385" v="9" actId="2696"/>
        <pc:sldMkLst>
          <pc:docMk/>
          <pc:sldMk cId="7524683" sldId="2076138851"/>
        </pc:sldMkLst>
      </pc:sldChg>
      <pc:sldChg chg="addSp delSp modSp new mod">
        <pc:chgData name="Kohei Saito" userId="71dd0d76-af3b-4b2b-b3e1-cf0387d2e76c" providerId="ADAL" clId="{43A7B5B6-C91C-46F2-B3BE-2D6EA015E14D}" dt="2021-10-12T05:42:42.434" v="4421" actId="20577"/>
        <pc:sldMkLst>
          <pc:docMk/>
          <pc:sldMk cId="1428242742" sldId="2076138851"/>
        </pc:sldMkLst>
        <pc:spChg chg="mod">
          <ac:chgData name="Kohei Saito" userId="71dd0d76-af3b-4b2b-b3e1-cf0387d2e76c" providerId="ADAL" clId="{43A7B5B6-C91C-46F2-B3BE-2D6EA015E14D}" dt="2021-10-12T05:08:04.900" v="3423" actId="20577"/>
          <ac:spMkLst>
            <pc:docMk/>
            <pc:sldMk cId="1428242742" sldId="2076138851"/>
            <ac:spMk id="2" creationId="{48A6C9E2-03F0-4AC3-B848-E8AF14512FAD}"/>
          </ac:spMkLst>
        </pc:spChg>
        <pc:spChg chg="mod">
          <ac:chgData name="Kohei Saito" userId="71dd0d76-af3b-4b2b-b3e1-cf0387d2e76c" providerId="ADAL" clId="{43A7B5B6-C91C-46F2-B3BE-2D6EA015E14D}" dt="2021-10-12T05:20:53.101" v="3866" actId="20577"/>
          <ac:spMkLst>
            <pc:docMk/>
            <pc:sldMk cId="1428242742" sldId="2076138851"/>
            <ac:spMk id="3" creationId="{8F54E53C-8E7D-4BC0-96DA-963718F3A3E2}"/>
          </ac:spMkLst>
        </pc:spChg>
        <pc:spChg chg="add mod">
          <ac:chgData name="Kohei Saito" userId="71dd0d76-af3b-4b2b-b3e1-cf0387d2e76c" providerId="ADAL" clId="{43A7B5B6-C91C-46F2-B3BE-2D6EA015E14D}" dt="2021-10-12T05:17:27.595" v="3825" actId="14100"/>
          <ac:spMkLst>
            <pc:docMk/>
            <pc:sldMk cId="1428242742" sldId="2076138851"/>
            <ac:spMk id="8" creationId="{DB268000-8C65-4D87-8ECF-AEFEE268EE57}"/>
          </ac:spMkLst>
        </pc:spChg>
        <pc:spChg chg="add mod">
          <ac:chgData name="Kohei Saito" userId="71dd0d76-af3b-4b2b-b3e1-cf0387d2e76c" providerId="ADAL" clId="{43A7B5B6-C91C-46F2-B3BE-2D6EA015E14D}" dt="2021-10-12T05:17:25.325" v="3824" actId="14100"/>
          <ac:spMkLst>
            <pc:docMk/>
            <pc:sldMk cId="1428242742" sldId="2076138851"/>
            <ac:spMk id="9" creationId="{F81B402E-2586-4FF4-AA70-D80E7381CF82}"/>
          </ac:spMkLst>
        </pc:spChg>
        <pc:spChg chg="add mod">
          <ac:chgData name="Kohei Saito" userId="71dd0d76-af3b-4b2b-b3e1-cf0387d2e76c" providerId="ADAL" clId="{43A7B5B6-C91C-46F2-B3BE-2D6EA015E14D}" dt="2021-10-12T05:17:31.085" v="3826" actId="14100"/>
          <ac:spMkLst>
            <pc:docMk/>
            <pc:sldMk cId="1428242742" sldId="2076138851"/>
            <ac:spMk id="10" creationId="{25EDDD51-1141-4DD3-A396-700324DBE164}"/>
          </ac:spMkLst>
        </pc:spChg>
        <pc:spChg chg="add mod">
          <ac:chgData name="Kohei Saito" userId="71dd0d76-af3b-4b2b-b3e1-cf0387d2e76c" providerId="ADAL" clId="{43A7B5B6-C91C-46F2-B3BE-2D6EA015E14D}" dt="2021-10-12T05:17:43.980" v="3828" actId="14100"/>
          <ac:spMkLst>
            <pc:docMk/>
            <pc:sldMk cId="1428242742" sldId="2076138851"/>
            <ac:spMk id="11" creationId="{3721ACD1-D1F2-4E2F-972C-D12D974FD599}"/>
          </ac:spMkLst>
        </pc:spChg>
        <pc:spChg chg="add mod">
          <ac:chgData name="Kohei Saito" userId="71dd0d76-af3b-4b2b-b3e1-cf0387d2e76c" providerId="ADAL" clId="{43A7B5B6-C91C-46F2-B3BE-2D6EA015E14D}" dt="2021-10-12T05:18:28.951" v="3834" actId="14100"/>
          <ac:spMkLst>
            <pc:docMk/>
            <pc:sldMk cId="1428242742" sldId="2076138851"/>
            <ac:spMk id="12" creationId="{CB8E1659-ABCF-4252-9745-E80B49CFAAB4}"/>
          </ac:spMkLst>
        </pc:spChg>
        <pc:spChg chg="add mod">
          <ac:chgData name="Kohei Saito" userId="71dd0d76-af3b-4b2b-b3e1-cf0387d2e76c" providerId="ADAL" clId="{43A7B5B6-C91C-46F2-B3BE-2D6EA015E14D}" dt="2021-10-12T05:17:43.980" v="3828" actId="14100"/>
          <ac:spMkLst>
            <pc:docMk/>
            <pc:sldMk cId="1428242742" sldId="2076138851"/>
            <ac:spMk id="13" creationId="{788BF306-845B-41D7-996C-8A389E877DA0}"/>
          </ac:spMkLst>
        </pc:spChg>
        <pc:spChg chg="add mod">
          <ac:chgData name="Kohei Saito" userId="71dd0d76-af3b-4b2b-b3e1-cf0387d2e76c" providerId="ADAL" clId="{43A7B5B6-C91C-46F2-B3BE-2D6EA015E14D}" dt="2021-10-12T05:17:48.461" v="3829" actId="571"/>
          <ac:spMkLst>
            <pc:docMk/>
            <pc:sldMk cId="1428242742" sldId="2076138851"/>
            <ac:spMk id="14" creationId="{5018F97C-84C1-4C0E-AE3B-4C5182B26A23}"/>
          </ac:spMkLst>
        </pc:spChg>
        <pc:spChg chg="add mod">
          <ac:chgData name="Kohei Saito" userId="71dd0d76-af3b-4b2b-b3e1-cf0387d2e76c" providerId="ADAL" clId="{43A7B5B6-C91C-46F2-B3BE-2D6EA015E14D}" dt="2021-10-12T05:19:26.093" v="3851" actId="1076"/>
          <ac:spMkLst>
            <pc:docMk/>
            <pc:sldMk cId="1428242742" sldId="2076138851"/>
            <ac:spMk id="15" creationId="{B4CC218C-BF05-478C-BFE2-A90F15D996C3}"/>
          </ac:spMkLst>
        </pc:spChg>
        <pc:spChg chg="add mod">
          <ac:chgData name="Kohei Saito" userId="71dd0d76-af3b-4b2b-b3e1-cf0387d2e76c" providerId="ADAL" clId="{43A7B5B6-C91C-46F2-B3BE-2D6EA015E14D}" dt="2021-10-12T05:18:47.265" v="3839" actId="14100"/>
          <ac:spMkLst>
            <pc:docMk/>
            <pc:sldMk cId="1428242742" sldId="2076138851"/>
            <ac:spMk id="16" creationId="{70CBACA6-BB1D-41A0-9668-0A0BC4FFFDDE}"/>
          </ac:spMkLst>
        </pc:spChg>
        <pc:spChg chg="add del">
          <ac:chgData name="Kohei Saito" userId="71dd0d76-af3b-4b2b-b3e1-cf0387d2e76c" providerId="ADAL" clId="{43A7B5B6-C91C-46F2-B3BE-2D6EA015E14D}" dt="2021-10-12T05:18:24.196" v="3833" actId="11529"/>
          <ac:spMkLst>
            <pc:docMk/>
            <pc:sldMk cId="1428242742" sldId="2076138851"/>
            <ac:spMk id="17" creationId="{12990391-71DF-44D3-88C6-5B7C41BB3BA1}"/>
          </ac:spMkLst>
        </pc:spChg>
        <pc:spChg chg="add mod">
          <ac:chgData name="Kohei Saito" userId="71dd0d76-af3b-4b2b-b3e1-cf0387d2e76c" providerId="ADAL" clId="{43A7B5B6-C91C-46F2-B3BE-2D6EA015E14D}" dt="2021-10-12T05:19:19.914" v="3848" actId="571"/>
          <ac:spMkLst>
            <pc:docMk/>
            <pc:sldMk cId="1428242742" sldId="2076138851"/>
            <ac:spMk id="23" creationId="{8F2B7901-4DD5-41D8-B17A-131D4CBA79C7}"/>
          </ac:spMkLst>
        </pc:spChg>
        <pc:spChg chg="add mod">
          <ac:chgData name="Kohei Saito" userId="71dd0d76-af3b-4b2b-b3e1-cf0387d2e76c" providerId="ADAL" clId="{43A7B5B6-C91C-46F2-B3BE-2D6EA015E14D}" dt="2021-10-12T05:21:11.674" v="3880" actId="1076"/>
          <ac:spMkLst>
            <pc:docMk/>
            <pc:sldMk cId="1428242742" sldId="2076138851"/>
            <ac:spMk id="40" creationId="{07A1CA51-DE26-48E4-B364-DAE88CBC5E88}"/>
          </ac:spMkLst>
        </pc:spChg>
        <pc:spChg chg="add mod">
          <ac:chgData name="Kohei Saito" userId="71dd0d76-af3b-4b2b-b3e1-cf0387d2e76c" providerId="ADAL" clId="{43A7B5B6-C91C-46F2-B3BE-2D6EA015E14D}" dt="2021-10-12T05:21:16.525" v="3882" actId="1037"/>
          <ac:spMkLst>
            <pc:docMk/>
            <pc:sldMk cId="1428242742" sldId="2076138851"/>
            <ac:spMk id="41" creationId="{D4A537F6-DD44-4B5F-853A-5A0C12B64727}"/>
          </ac:spMkLst>
        </pc:spChg>
        <pc:spChg chg="add mod">
          <ac:chgData name="Kohei Saito" userId="71dd0d76-af3b-4b2b-b3e1-cf0387d2e76c" providerId="ADAL" clId="{43A7B5B6-C91C-46F2-B3BE-2D6EA015E14D}" dt="2021-10-12T05:21:51.985" v="3895" actId="20577"/>
          <ac:spMkLst>
            <pc:docMk/>
            <pc:sldMk cId="1428242742" sldId="2076138851"/>
            <ac:spMk id="46" creationId="{448AF7D1-C23E-450B-AED7-9824D0EC7326}"/>
          </ac:spMkLst>
        </pc:spChg>
        <pc:spChg chg="add mod">
          <ac:chgData name="Kohei Saito" userId="71dd0d76-af3b-4b2b-b3e1-cf0387d2e76c" providerId="ADAL" clId="{43A7B5B6-C91C-46F2-B3BE-2D6EA015E14D}" dt="2021-10-12T05:21:59.265" v="3896" actId="571"/>
          <ac:spMkLst>
            <pc:docMk/>
            <pc:sldMk cId="1428242742" sldId="2076138851"/>
            <ac:spMk id="47" creationId="{B749FDD7-3ED0-4CAD-8B55-3A280E4AA7E9}"/>
          </ac:spMkLst>
        </pc:spChg>
        <pc:spChg chg="add del mod">
          <ac:chgData name="Kohei Saito" userId="71dd0d76-af3b-4b2b-b3e1-cf0387d2e76c" providerId="ADAL" clId="{43A7B5B6-C91C-46F2-B3BE-2D6EA015E14D}" dt="2021-10-12T05:22:21.267" v="3899" actId="21"/>
          <ac:spMkLst>
            <pc:docMk/>
            <pc:sldMk cId="1428242742" sldId="2076138851"/>
            <ac:spMk id="48" creationId="{C1A31214-8B0D-471C-B74B-E735AC896DD0}"/>
          </ac:spMkLst>
        </pc:spChg>
        <pc:spChg chg="mod">
          <ac:chgData name="Kohei Saito" userId="71dd0d76-af3b-4b2b-b3e1-cf0387d2e76c" providerId="ADAL" clId="{43A7B5B6-C91C-46F2-B3BE-2D6EA015E14D}" dt="2021-10-12T05:25:16.968" v="4052" actId="1076"/>
          <ac:spMkLst>
            <pc:docMk/>
            <pc:sldMk cId="1428242742" sldId="2076138851"/>
            <ac:spMk id="51" creationId="{39AB25A7-BF75-47E8-8053-5AA2D715F53D}"/>
          </ac:spMkLst>
        </pc:spChg>
        <pc:spChg chg="mod">
          <ac:chgData name="Kohei Saito" userId="71dd0d76-af3b-4b2b-b3e1-cf0387d2e76c" providerId="ADAL" clId="{43A7B5B6-C91C-46F2-B3BE-2D6EA015E14D}" dt="2021-10-12T05:25:16.968" v="4052" actId="1076"/>
          <ac:spMkLst>
            <pc:docMk/>
            <pc:sldMk cId="1428242742" sldId="2076138851"/>
            <ac:spMk id="53" creationId="{18129590-81A6-4851-AB14-ED136C69CA01}"/>
          </ac:spMkLst>
        </pc:spChg>
        <pc:spChg chg="mod">
          <ac:chgData name="Kohei Saito" userId="71dd0d76-af3b-4b2b-b3e1-cf0387d2e76c" providerId="ADAL" clId="{43A7B5B6-C91C-46F2-B3BE-2D6EA015E14D}" dt="2021-10-12T05:25:16.968" v="4052" actId="1076"/>
          <ac:spMkLst>
            <pc:docMk/>
            <pc:sldMk cId="1428242742" sldId="2076138851"/>
            <ac:spMk id="54" creationId="{8F95E625-E5FE-423B-8FA7-3245C257310A}"/>
          </ac:spMkLst>
        </pc:spChg>
        <pc:spChg chg="mod">
          <ac:chgData name="Kohei Saito" userId="71dd0d76-af3b-4b2b-b3e1-cf0387d2e76c" providerId="ADAL" clId="{43A7B5B6-C91C-46F2-B3BE-2D6EA015E14D}" dt="2021-10-12T05:25:16.968" v="4052" actId="1076"/>
          <ac:spMkLst>
            <pc:docMk/>
            <pc:sldMk cId="1428242742" sldId="2076138851"/>
            <ac:spMk id="57" creationId="{1CE5E3A9-A750-4AD6-ADEB-F0BE36663E62}"/>
          </ac:spMkLst>
        </pc:spChg>
        <pc:spChg chg="mod">
          <ac:chgData name="Kohei Saito" userId="71dd0d76-af3b-4b2b-b3e1-cf0387d2e76c" providerId="ADAL" clId="{43A7B5B6-C91C-46F2-B3BE-2D6EA015E14D}" dt="2021-10-12T05:25:16.968" v="4052" actId="1076"/>
          <ac:spMkLst>
            <pc:docMk/>
            <pc:sldMk cId="1428242742" sldId="2076138851"/>
            <ac:spMk id="59" creationId="{90F92EA9-908E-4ADF-B31F-7529A87ABE80}"/>
          </ac:spMkLst>
        </pc:spChg>
        <pc:spChg chg="mod">
          <ac:chgData name="Kohei Saito" userId="71dd0d76-af3b-4b2b-b3e1-cf0387d2e76c" providerId="ADAL" clId="{43A7B5B6-C91C-46F2-B3BE-2D6EA015E14D}" dt="2021-10-12T05:25:16.968" v="4052" actId="1076"/>
          <ac:spMkLst>
            <pc:docMk/>
            <pc:sldMk cId="1428242742" sldId="2076138851"/>
            <ac:spMk id="60" creationId="{9FD788D4-A9E3-4A32-ADF1-9ECFC4EAD58F}"/>
          </ac:spMkLst>
        </pc:spChg>
        <pc:spChg chg="mod">
          <ac:chgData name="Kohei Saito" userId="71dd0d76-af3b-4b2b-b3e1-cf0387d2e76c" providerId="ADAL" clId="{43A7B5B6-C91C-46F2-B3BE-2D6EA015E14D}" dt="2021-10-12T05:25:16.968" v="4052" actId="1076"/>
          <ac:spMkLst>
            <pc:docMk/>
            <pc:sldMk cId="1428242742" sldId="2076138851"/>
            <ac:spMk id="64" creationId="{BB28E9B6-6C6F-4F48-9A7D-5768B0ECC63D}"/>
          </ac:spMkLst>
        </pc:spChg>
        <pc:spChg chg="mod">
          <ac:chgData name="Kohei Saito" userId="71dd0d76-af3b-4b2b-b3e1-cf0387d2e76c" providerId="ADAL" clId="{43A7B5B6-C91C-46F2-B3BE-2D6EA015E14D}" dt="2021-10-12T05:25:16.968" v="4052" actId="1076"/>
          <ac:spMkLst>
            <pc:docMk/>
            <pc:sldMk cId="1428242742" sldId="2076138851"/>
            <ac:spMk id="65" creationId="{FDA01913-C728-444F-A164-B9C3E84C5E16}"/>
          </ac:spMkLst>
        </pc:spChg>
        <pc:spChg chg="mod">
          <ac:chgData name="Kohei Saito" userId="71dd0d76-af3b-4b2b-b3e1-cf0387d2e76c" providerId="ADAL" clId="{43A7B5B6-C91C-46F2-B3BE-2D6EA015E14D}" dt="2021-10-12T05:25:16.968" v="4052" actId="1076"/>
          <ac:spMkLst>
            <pc:docMk/>
            <pc:sldMk cId="1428242742" sldId="2076138851"/>
            <ac:spMk id="66" creationId="{113F7DA3-ECB2-4A57-8AB7-7E66CAEF231C}"/>
          </ac:spMkLst>
        </pc:spChg>
        <pc:spChg chg="mod">
          <ac:chgData name="Kohei Saito" userId="71dd0d76-af3b-4b2b-b3e1-cf0387d2e76c" providerId="ADAL" clId="{43A7B5B6-C91C-46F2-B3BE-2D6EA015E14D}" dt="2021-10-12T05:25:16.968" v="4052" actId="1076"/>
          <ac:spMkLst>
            <pc:docMk/>
            <pc:sldMk cId="1428242742" sldId="2076138851"/>
            <ac:spMk id="67" creationId="{67D0DAA2-EC27-4C23-B8D2-CC2799ABFC5B}"/>
          </ac:spMkLst>
        </pc:spChg>
        <pc:spChg chg="mod">
          <ac:chgData name="Kohei Saito" userId="71dd0d76-af3b-4b2b-b3e1-cf0387d2e76c" providerId="ADAL" clId="{43A7B5B6-C91C-46F2-B3BE-2D6EA015E14D}" dt="2021-10-12T05:25:16.968" v="4052" actId="1076"/>
          <ac:spMkLst>
            <pc:docMk/>
            <pc:sldMk cId="1428242742" sldId="2076138851"/>
            <ac:spMk id="68" creationId="{DCC722CA-20E0-4EAD-83FF-4059A87016AD}"/>
          </ac:spMkLst>
        </pc:spChg>
        <pc:spChg chg="mod">
          <ac:chgData name="Kohei Saito" userId="71dd0d76-af3b-4b2b-b3e1-cf0387d2e76c" providerId="ADAL" clId="{43A7B5B6-C91C-46F2-B3BE-2D6EA015E14D}" dt="2021-10-12T05:25:16.968" v="4052" actId="1076"/>
          <ac:spMkLst>
            <pc:docMk/>
            <pc:sldMk cId="1428242742" sldId="2076138851"/>
            <ac:spMk id="69" creationId="{49454CFA-1AA6-45C5-B0D3-0CCD55C170AC}"/>
          </ac:spMkLst>
        </pc:spChg>
        <pc:spChg chg="mod">
          <ac:chgData name="Kohei Saito" userId="71dd0d76-af3b-4b2b-b3e1-cf0387d2e76c" providerId="ADAL" clId="{43A7B5B6-C91C-46F2-B3BE-2D6EA015E14D}" dt="2021-10-12T05:25:16.968" v="4052" actId="1076"/>
          <ac:spMkLst>
            <pc:docMk/>
            <pc:sldMk cId="1428242742" sldId="2076138851"/>
            <ac:spMk id="70" creationId="{61350B03-4CF2-45F8-9C75-D496DF30EC0F}"/>
          </ac:spMkLst>
        </pc:spChg>
        <pc:spChg chg="mod">
          <ac:chgData name="Kohei Saito" userId="71dd0d76-af3b-4b2b-b3e1-cf0387d2e76c" providerId="ADAL" clId="{43A7B5B6-C91C-46F2-B3BE-2D6EA015E14D}" dt="2021-10-12T05:25:16.968" v="4052" actId="1076"/>
          <ac:spMkLst>
            <pc:docMk/>
            <pc:sldMk cId="1428242742" sldId="2076138851"/>
            <ac:spMk id="72" creationId="{DAD9C1FE-F779-4BD5-A921-20BBCD1A33B0}"/>
          </ac:spMkLst>
        </pc:spChg>
        <pc:spChg chg="mod">
          <ac:chgData name="Kohei Saito" userId="71dd0d76-af3b-4b2b-b3e1-cf0387d2e76c" providerId="ADAL" clId="{43A7B5B6-C91C-46F2-B3BE-2D6EA015E14D}" dt="2021-10-12T05:25:16.968" v="4052" actId="1076"/>
          <ac:spMkLst>
            <pc:docMk/>
            <pc:sldMk cId="1428242742" sldId="2076138851"/>
            <ac:spMk id="73" creationId="{6100B52F-13A5-4283-BF3C-3DFCFA5173D8}"/>
          </ac:spMkLst>
        </pc:spChg>
        <pc:spChg chg="mod">
          <ac:chgData name="Kohei Saito" userId="71dd0d76-af3b-4b2b-b3e1-cf0387d2e76c" providerId="ADAL" clId="{43A7B5B6-C91C-46F2-B3BE-2D6EA015E14D}" dt="2021-10-12T05:25:16.968" v="4052" actId="1076"/>
          <ac:spMkLst>
            <pc:docMk/>
            <pc:sldMk cId="1428242742" sldId="2076138851"/>
            <ac:spMk id="74" creationId="{C5350C48-0C4E-4FF7-BE76-3074E0BFB7D2}"/>
          </ac:spMkLst>
        </pc:spChg>
        <pc:spChg chg="mod">
          <ac:chgData name="Kohei Saito" userId="71dd0d76-af3b-4b2b-b3e1-cf0387d2e76c" providerId="ADAL" clId="{43A7B5B6-C91C-46F2-B3BE-2D6EA015E14D}" dt="2021-10-12T05:25:16.968" v="4052" actId="1076"/>
          <ac:spMkLst>
            <pc:docMk/>
            <pc:sldMk cId="1428242742" sldId="2076138851"/>
            <ac:spMk id="75" creationId="{B76E228D-431F-41D6-90A0-37208B5033C2}"/>
          </ac:spMkLst>
        </pc:spChg>
        <pc:spChg chg="mod">
          <ac:chgData name="Kohei Saito" userId="71dd0d76-af3b-4b2b-b3e1-cf0387d2e76c" providerId="ADAL" clId="{43A7B5B6-C91C-46F2-B3BE-2D6EA015E14D}" dt="2021-10-12T05:25:16.968" v="4052" actId="1076"/>
          <ac:spMkLst>
            <pc:docMk/>
            <pc:sldMk cId="1428242742" sldId="2076138851"/>
            <ac:spMk id="76" creationId="{60076F55-A6E2-4F5B-92CE-EEDC45384EA3}"/>
          </ac:spMkLst>
        </pc:spChg>
        <pc:spChg chg="mod">
          <ac:chgData name="Kohei Saito" userId="71dd0d76-af3b-4b2b-b3e1-cf0387d2e76c" providerId="ADAL" clId="{43A7B5B6-C91C-46F2-B3BE-2D6EA015E14D}" dt="2021-10-12T05:25:16.968" v="4052" actId="1076"/>
          <ac:spMkLst>
            <pc:docMk/>
            <pc:sldMk cId="1428242742" sldId="2076138851"/>
            <ac:spMk id="78" creationId="{849DF90E-C14C-47D8-8689-AE2287836277}"/>
          </ac:spMkLst>
        </pc:spChg>
        <pc:spChg chg="mod">
          <ac:chgData name="Kohei Saito" userId="71dd0d76-af3b-4b2b-b3e1-cf0387d2e76c" providerId="ADAL" clId="{43A7B5B6-C91C-46F2-B3BE-2D6EA015E14D}" dt="2021-10-12T05:25:16.968" v="4052" actId="1076"/>
          <ac:spMkLst>
            <pc:docMk/>
            <pc:sldMk cId="1428242742" sldId="2076138851"/>
            <ac:spMk id="79" creationId="{AF9B0355-38EA-4416-AAF4-D39B9221BD75}"/>
          </ac:spMkLst>
        </pc:spChg>
        <pc:spChg chg="mod">
          <ac:chgData name="Kohei Saito" userId="71dd0d76-af3b-4b2b-b3e1-cf0387d2e76c" providerId="ADAL" clId="{43A7B5B6-C91C-46F2-B3BE-2D6EA015E14D}" dt="2021-10-12T05:25:16.968" v="4052" actId="1076"/>
          <ac:spMkLst>
            <pc:docMk/>
            <pc:sldMk cId="1428242742" sldId="2076138851"/>
            <ac:spMk id="80" creationId="{C5EF076E-E7E8-4798-96A2-3942EC1163D0}"/>
          </ac:spMkLst>
        </pc:spChg>
        <pc:spChg chg="mod">
          <ac:chgData name="Kohei Saito" userId="71dd0d76-af3b-4b2b-b3e1-cf0387d2e76c" providerId="ADAL" clId="{43A7B5B6-C91C-46F2-B3BE-2D6EA015E14D}" dt="2021-10-12T05:25:16.968" v="4052" actId="1076"/>
          <ac:spMkLst>
            <pc:docMk/>
            <pc:sldMk cId="1428242742" sldId="2076138851"/>
            <ac:spMk id="81" creationId="{278656A2-21DF-4982-9E10-047778E72F66}"/>
          </ac:spMkLst>
        </pc:spChg>
        <pc:spChg chg="mod">
          <ac:chgData name="Kohei Saito" userId="71dd0d76-af3b-4b2b-b3e1-cf0387d2e76c" providerId="ADAL" clId="{43A7B5B6-C91C-46F2-B3BE-2D6EA015E14D}" dt="2021-10-12T05:25:16.968" v="4052" actId="1076"/>
          <ac:spMkLst>
            <pc:docMk/>
            <pc:sldMk cId="1428242742" sldId="2076138851"/>
            <ac:spMk id="82" creationId="{40BAB5DF-9710-4F35-9E74-65FC7124C298}"/>
          </ac:spMkLst>
        </pc:spChg>
        <pc:spChg chg="add mod">
          <ac:chgData name="Kohei Saito" userId="71dd0d76-af3b-4b2b-b3e1-cf0387d2e76c" providerId="ADAL" clId="{43A7B5B6-C91C-46F2-B3BE-2D6EA015E14D}" dt="2021-10-12T05:25:16.968" v="4052" actId="1076"/>
          <ac:spMkLst>
            <pc:docMk/>
            <pc:sldMk cId="1428242742" sldId="2076138851"/>
            <ac:spMk id="83" creationId="{30711327-C8C6-4C1A-9B91-F75D9983EFB5}"/>
          </ac:spMkLst>
        </pc:spChg>
        <pc:spChg chg="add mod">
          <ac:chgData name="Kohei Saito" userId="71dd0d76-af3b-4b2b-b3e1-cf0387d2e76c" providerId="ADAL" clId="{43A7B5B6-C91C-46F2-B3BE-2D6EA015E14D}" dt="2021-10-12T05:42:42.434" v="4421" actId="20577"/>
          <ac:spMkLst>
            <pc:docMk/>
            <pc:sldMk cId="1428242742" sldId="2076138851"/>
            <ac:spMk id="84" creationId="{61084FE1-0EC8-4027-9634-0BD558EAFFEB}"/>
          </ac:spMkLst>
        </pc:spChg>
        <pc:spChg chg="add del mod">
          <ac:chgData name="Kohei Saito" userId="71dd0d76-af3b-4b2b-b3e1-cf0387d2e76c" providerId="ADAL" clId="{43A7B5B6-C91C-46F2-B3BE-2D6EA015E14D}" dt="2021-10-12T05:25:23.136" v="4053" actId="21"/>
          <ac:spMkLst>
            <pc:docMk/>
            <pc:sldMk cId="1428242742" sldId="2076138851"/>
            <ac:spMk id="85" creationId="{EAFDFB67-9165-428D-9894-42B53396B21C}"/>
          </ac:spMkLst>
        </pc:spChg>
        <pc:spChg chg="add del mod">
          <ac:chgData name="Kohei Saito" userId="71dd0d76-af3b-4b2b-b3e1-cf0387d2e76c" providerId="ADAL" clId="{43A7B5B6-C91C-46F2-B3BE-2D6EA015E14D}" dt="2021-10-12T05:25:23.136" v="4053" actId="21"/>
          <ac:spMkLst>
            <pc:docMk/>
            <pc:sldMk cId="1428242742" sldId="2076138851"/>
            <ac:spMk id="86" creationId="{2ABEA9FB-FC59-451B-AD64-B46BABB3FF37}"/>
          </ac:spMkLst>
        </pc:spChg>
        <pc:spChg chg="add del mod">
          <ac:chgData name="Kohei Saito" userId="71dd0d76-af3b-4b2b-b3e1-cf0387d2e76c" providerId="ADAL" clId="{43A7B5B6-C91C-46F2-B3BE-2D6EA015E14D}" dt="2021-10-12T05:26:08.810" v="4095" actId="21"/>
          <ac:spMkLst>
            <pc:docMk/>
            <pc:sldMk cId="1428242742" sldId="2076138851"/>
            <ac:spMk id="87" creationId="{568F1B66-3E2F-4FC6-83FE-6BA94CF97CBB}"/>
          </ac:spMkLst>
        </pc:spChg>
        <pc:spChg chg="add del mod">
          <ac:chgData name="Kohei Saito" userId="71dd0d76-af3b-4b2b-b3e1-cf0387d2e76c" providerId="ADAL" clId="{43A7B5B6-C91C-46F2-B3BE-2D6EA015E14D}" dt="2021-10-12T05:26:08.810" v="4095" actId="21"/>
          <ac:spMkLst>
            <pc:docMk/>
            <pc:sldMk cId="1428242742" sldId="2076138851"/>
            <ac:spMk id="88" creationId="{BEBA2C6C-9F9F-4FF2-B464-35F1F665F395}"/>
          </ac:spMkLst>
        </pc:spChg>
        <pc:spChg chg="add">
          <ac:chgData name="Kohei Saito" userId="71dd0d76-af3b-4b2b-b3e1-cf0387d2e76c" providerId="ADAL" clId="{43A7B5B6-C91C-46F2-B3BE-2D6EA015E14D}" dt="2021-10-12T05:34:31.151" v="4145" actId="22"/>
          <ac:spMkLst>
            <pc:docMk/>
            <pc:sldMk cId="1428242742" sldId="2076138851"/>
            <ac:spMk id="90" creationId="{9A6208B7-E318-483C-9AEC-BA75FFE268F0}"/>
          </ac:spMkLst>
        </pc:spChg>
        <pc:grpChg chg="add mod">
          <ac:chgData name="Kohei Saito" userId="71dd0d76-af3b-4b2b-b3e1-cf0387d2e76c" providerId="ADAL" clId="{43A7B5B6-C91C-46F2-B3BE-2D6EA015E14D}" dt="2021-10-12T05:25:16.968" v="4052" actId="1076"/>
          <ac:grpSpMkLst>
            <pc:docMk/>
            <pc:sldMk cId="1428242742" sldId="2076138851"/>
            <ac:grpSpMk id="49" creationId="{C76DEBD8-5F32-45C5-9DE1-8B399648A2A5}"/>
          </ac:grpSpMkLst>
        </pc:grpChg>
        <pc:grpChg chg="mod">
          <ac:chgData name="Kohei Saito" userId="71dd0d76-af3b-4b2b-b3e1-cf0387d2e76c" providerId="ADAL" clId="{43A7B5B6-C91C-46F2-B3BE-2D6EA015E14D}" dt="2021-10-12T05:25:16.968" v="4052" actId="1076"/>
          <ac:grpSpMkLst>
            <pc:docMk/>
            <pc:sldMk cId="1428242742" sldId="2076138851"/>
            <ac:grpSpMk id="50" creationId="{DE6BC868-2BDF-4EF2-8E1A-B8EFB9969DBF}"/>
          </ac:grpSpMkLst>
        </pc:grpChg>
        <pc:grpChg chg="mod">
          <ac:chgData name="Kohei Saito" userId="71dd0d76-af3b-4b2b-b3e1-cf0387d2e76c" providerId="ADAL" clId="{43A7B5B6-C91C-46F2-B3BE-2D6EA015E14D}" dt="2021-10-12T05:25:16.968" v="4052" actId="1076"/>
          <ac:grpSpMkLst>
            <pc:docMk/>
            <pc:sldMk cId="1428242742" sldId="2076138851"/>
            <ac:grpSpMk id="52" creationId="{7C810393-0C1D-4647-A655-BB56D088C715}"/>
          </ac:grpSpMkLst>
        </pc:grpChg>
        <pc:grpChg chg="mod">
          <ac:chgData name="Kohei Saito" userId="71dd0d76-af3b-4b2b-b3e1-cf0387d2e76c" providerId="ADAL" clId="{43A7B5B6-C91C-46F2-B3BE-2D6EA015E14D}" dt="2021-10-12T05:25:16.968" v="4052" actId="1076"/>
          <ac:grpSpMkLst>
            <pc:docMk/>
            <pc:sldMk cId="1428242742" sldId="2076138851"/>
            <ac:grpSpMk id="56" creationId="{E981F3FC-6263-45F3-B98C-5A03E05DC6D1}"/>
          </ac:grpSpMkLst>
        </pc:grpChg>
        <pc:grpChg chg="mod">
          <ac:chgData name="Kohei Saito" userId="71dd0d76-af3b-4b2b-b3e1-cf0387d2e76c" providerId="ADAL" clId="{43A7B5B6-C91C-46F2-B3BE-2D6EA015E14D}" dt="2021-10-12T05:25:16.968" v="4052" actId="1076"/>
          <ac:grpSpMkLst>
            <pc:docMk/>
            <pc:sldMk cId="1428242742" sldId="2076138851"/>
            <ac:grpSpMk id="58" creationId="{8AEF8D58-2048-4A96-91C1-81C5D462438C}"/>
          </ac:grpSpMkLst>
        </pc:grpChg>
        <pc:grpChg chg="mod">
          <ac:chgData name="Kohei Saito" userId="71dd0d76-af3b-4b2b-b3e1-cf0387d2e76c" providerId="ADAL" clId="{43A7B5B6-C91C-46F2-B3BE-2D6EA015E14D}" dt="2021-10-12T05:25:16.968" v="4052" actId="1076"/>
          <ac:grpSpMkLst>
            <pc:docMk/>
            <pc:sldMk cId="1428242742" sldId="2076138851"/>
            <ac:grpSpMk id="61" creationId="{FAAAA54C-6C53-4C69-AB77-4F02CC915C42}"/>
          </ac:grpSpMkLst>
        </pc:grpChg>
        <pc:grpChg chg="mod">
          <ac:chgData name="Kohei Saito" userId="71dd0d76-af3b-4b2b-b3e1-cf0387d2e76c" providerId="ADAL" clId="{43A7B5B6-C91C-46F2-B3BE-2D6EA015E14D}" dt="2021-10-12T05:25:16.968" v="4052" actId="1076"/>
          <ac:grpSpMkLst>
            <pc:docMk/>
            <pc:sldMk cId="1428242742" sldId="2076138851"/>
            <ac:grpSpMk id="62" creationId="{A75D58FE-2084-4D05-A57B-411F8ACEF8EC}"/>
          </ac:grpSpMkLst>
        </pc:grpChg>
        <pc:grpChg chg="mod">
          <ac:chgData name="Kohei Saito" userId="71dd0d76-af3b-4b2b-b3e1-cf0387d2e76c" providerId="ADAL" clId="{43A7B5B6-C91C-46F2-B3BE-2D6EA015E14D}" dt="2021-10-12T05:25:16.968" v="4052" actId="1076"/>
          <ac:grpSpMkLst>
            <pc:docMk/>
            <pc:sldMk cId="1428242742" sldId="2076138851"/>
            <ac:grpSpMk id="63" creationId="{B24FC8C4-97B8-40DB-A085-5B03ECAD9D67}"/>
          </ac:grpSpMkLst>
        </pc:grpChg>
        <pc:grpChg chg="mod">
          <ac:chgData name="Kohei Saito" userId="71dd0d76-af3b-4b2b-b3e1-cf0387d2e76c" providerId="ADAL" clId="{43A7B5B6-C91C-46F2-B3BE-2D6EA015E14D}" dt="2021-10-12T05:25:16.968" v="4052" actId="1076"/>
          <ac:grpSpMkLst>
            <pc:docMk/>
            <pc:sldMk cId="1428242742" sldId="2076138851"/>
            <ac:grpSpMk id="71" creationId="{AF0F9287-D5AA-4A69-9DBB-6A60AC1FB085}"/>
          </ac:grpSpMkLst>
        </pc:grpChg>
        <pc:grpChg chg="mod">
          <ac:chgData name="Kohei Saito" userId="71dd0d76-af3b-4b2b-b3e1-cf0387d2e76c" providerId="ADAL" clId="{43A7B5B6-C91C-46F2-B3BE-2D6EA015E14D}" dt="2021-10-12T05:25:16.968" v="4052" actId="1076"/>
          <ac:grpSpMkLst>
            <pc:docMk/>
            <pc:sldMk cId="1428242742" sldId="2076138851"/>
            <ac:grpSpMk id="77" creationId="{03AB6BC5-ABE4-41D8-B985-0538F53172FA}"/>
          </ac:grpSpMkLst>
        </pc:grpChg>
        <pc:cxnChg chg="add mod">
          <ac:chgData name="Kohei Saito" userId="71dd0d76-af3b-4b2b-b3e1-cf0387d2e76c" providerId="ADAL" clId="{43A7B5B6-C91C-46F2-B3BE-2D6EA015E14D}" dt="2021-10-12T05:16:55.534" v="3818" actId="1076"/>
          <ac:cxnSpMkLst>
            <pc:docMk/>
            <pc:sldMk cId="1428242742" sldId="2076138851"/>
            <ac:cxnSpMk id="6" creationId="{2C3A1F1B-68E9-426B-8F5E-4F1FF0AC96A2}"/>
          </ac:cxnSpMkLst>
        </pc:cxnChg>
        <pc:cxnChg chg="add mod">
          <ac:chgData name="Kohei Saito" userId="71dd0d76-af3b-4b2b-b3e1-cf0387d2e76c" providerId="ADAL" clId="{43A7B5B6-C91C-46F2-B3BE-2D6EA015E14D}" dt="2021-10-12T05:16:59.126" v="3819" actId="571"/>
          <ac:cxnSpMkLst>
            <pc:docMk/>
            <pc:sldMk cId="1428242742" sldId="2076138851"/>
            <ac:cxnSpMk id="7" creationId="{7E2F5F80-B1FF-4AA5-A0BD-2E97348345B4}"/>
          </ac:cxnSpMkLst>
        </pc:cxnChg>
        <pc:cxnChg chg="add mod">
          <ac:chgData name="Kohei Saito" userId="71dd0d76-af3b-4b2b-b3e1-cf0387d2e76c" providerId="ADAL" clId="{43A7B5B6-C91C-46F2-B3BE-2D6EA015E14D}" dt="2021-10-12T05:19:07.985" v="3842" actId="1582"/>
          <ac:cxnSpMkLst>
            <pc:docMk/>
            <pc:sldMk cId="1428242742" sldId="2076138851"/>
            <ac:cxnSpMk id="19" creationId="{0FA341EE-45C8-41F5-90A3-7BBF8E0D8B31}"/>
          </ac:cxnSpMkLst>
        </pc:cxnChg>
        <pc:cxnChg chg="add mod">
          <ac:chgData name="Kohei Saito" userId="71dd0d76-af3b-4b2b-b3e1-cf0387d2e76c" providerId="ADAL" clId="{43A7B5B6-C91C-46F2-B3BE-2D6EA015E14D}" dt="2021-10-12T05:19:17.910" v="3846" actId="14100"/>
          <ac:cxnSpMkLst>
            <pc:docMk/>
            <pc:sldMk cId="1428242742" sldId="2076138851"/>
            <ac:cxnSpMk id="20" creationId="{0CBDA4F8-BC56-4BC6-B4DA-3390BCAF41B8}"/>
          </ac:cxnSpMkLst>
        </pc:cxnChg>
        <pc:cxnChg chg="add mod">
          <ac:chgData name="Kohei Saito" userId="71dd0d76-af3b-4b2b-b3e1-cf0387d2e76c" providerId="ADAL" clId="{43A7B5B6-C91C-46F2-B3BE-2D6EA015E14D}" dt="2021-10-12T05:19:19.914" v="3848" actId="571"/>
          <ac:cxnSpMkLst>
            <pc:docMk/>
            <pc:sldMk cId="1428242742" sldId="2076138851"/>
            <ac:cxnSpMk id="24" creationId="{77A935DF-8476-4FF7-B10F-170187B2D69D}"/>
          </ac:cxnSpMkLst>
        </pc:cxnChg>
        <pc:cxnChg chg="add mod">
          <ac:chgData name="Kohei Saito" userId="71dd0d76-af3b-4b2b-b3e1-cf0387d2e76c" providerId="ADAL" clId="{43A7B5B6-C91C-46F2-B3BE-2D6EA015E14D}" dt="2021-10-12T05:19:30.195" v="3853" actId="14100"/>
          <ac:cxnSpMkLst>
            <pc:docMk/>
            <pc:sldMk cId="1428242742" sldId="2076138851"/>
            <ac:cxnSpMk id="25" creationId="{0A23673B-7D02-49F9-87EE-901E14BE15E2}"/>
          </ac:cxnSpMkLst>
        </pc:cxnChg>
        <pc:cxnChg chg="add mod">
          <ac:chgData name="Kohei Saito" userId="71dd0d76-af3b-4b2b-b3e1-cf0387d2e76c" providerId="ADAL" clId="{43A7B5B6-C91C-46F2-B3BE-2D6EA015E14D}" dt="2021-10-12T05:19:46.227" v="3855" actId="14100"/>
          <ac:cxnSpMkLst>
            <pc:docMk/>
            <pc:sldMk cId="1428242742" sldId="2076138851"/>
            <ac:cxnSpMk id="27" creationId="{08D16365-A689-4A52-85A5-66AE2679DBB7}"/>
          </ac:cxnSpMkLst>
        </pc:cxnChg>
        <pc:cxnChg chg="add mod">
          <ac:chgData name="Kohei Saito" userId="71dd0d76-af3b-4b2b-b3e1-cf0387d2e76c" providerId="ADAL" clId="{43A7B5B6-C91C-46F2-B3BE-2D6EA015E14D}" dt="2021-10-12T05:19:54.702" v="3860" actId="14100"/>
          <ac:cxnSpMkLst>
            <pc:docMk/>
            <pc:sldMk cId="1428242742" sldId="2076138851"/>
            <ac:cxnSpMk id="29" creationId="{A55696C3-B073-4BF7-8256-085E791D55CE}"/>
          </ac:cxnSpMkLst>
        </pc:cxnChg>
        <pc:cxnChg chg="add mod">
          <ac:chgData name="Kohei Saito" userId="71dd0d76-af3b-4b2b-b3e1-cf0387d2e76c" providerId="ADAL" clId="{43A7B5B6-C91C-46F2-B3BE-2D6EA015E14D}" dt="2021-10-12T05:20:14.767" v="3861" actId="571"/>
          <ac:cxnSpMkLst>
            <pc:docMk/>
            <pc:sldMk cId="1428242742" sldId="2076138851"/>
            <ac:cxnSpMk id="32" creationId="{076872D7-1995-49E5-8989-67EA47D8306A}"/>
          </ac:cxnSpMkLst>
        </pc:cxnChg>
        <pc:cxnChg chg="add mod">
          <ac:chgData name="Kohei Saito" userId="71dd0d76-af3b-4b2b-b3e1-cf0387d2e76c" providerId="ADAL" clId="{43A7B5B6-C91C-46F2-B3BE-2D6EA015E14D}" dt="2021-10-12T05:20:14.767" v="3861" actId="571"/>
          <ac:cxnSpMkLst>
            <pc:docMk/>
            <pc:sldMk cId="1428242742" sldId="2076138851"/>
            <ac:cxnSpMk id="33" creationId="{53D1FC9A-7047-4210-A980-E5B3E5B8022A}"/>
          </ac:cxnSpMkLst>
        </pc:cxnChg>
        <pc:cxnChg chg="add mod">
          <ac:chgData name="Kohei Saito" userId="71dd0d76-af3b-4b2b-b3e1-cf0387d2e76c" providerId="ADAL" clId="{43A7B5B6-C91C-46F2-B3BE-2D6EA015E14D}" dt="2021-10-12T05:20:14.767" v="3861" actId="571"/>
          <ac:cxnSpMkLst>
            <pc:docMk/>
            <pc:sldMk cId="1428242742" sldId="2076138851"/>
            <ac:cxnSpMk id="34" creationId="{8969448A-FE16-4398-B2A7-B699C80F84BB}"/>
          </ac:cxnSpMkLst>
        </pc:cxnChg>
        <pc:cxnChg chg="add mod">
          <ac:chgData name="Kohei Saito" userId="71dd0d76-af3b-4b2b-b3e1-cf0387d2e76c" providerId="ADAL" clId="{43A7B5B6-C91C-46F2-B3BE-2D6EA015E14D}" dt="2021-10-12T05:20:14.767" v="3861" actId="571"/>
          <ac:cxnSpMkLst>
            <pc:docMk/>
            <pc:sldMk cId="1428242742" sldId="2076138851"/>
            <ac:cxnSpMk id="35" creationId="{E40643DD-8E18-49B4-9C2E-BFB4FCF04455}"/>
          </ac:cxnSpMkLst>
        </pc:cxnChg>
        <pc:cxnChg chg="add mod">
          <ac:chgData name="Kohei Saito" userId="71dd0d76-af3b-4b2b-b3e1-cf0387d2e76c" providerId="ADAL" clId="{43A7B5B6-C91C-46F2-B3BE-2D6EA015E14D}" dt="2021-10-12T05:20:14.767" v="3861" actId="571"/>
          <ac:cxnSpMkLst>
            <pc:docMk/>
            <pc:sldMk cId="1428242742" sldId="2076138851"/>
            <ac:cxnSpMk id="36" creationId="{B42E21C8-0F20-4557-9897-2320D753BEE7}"/>
          </ac:cxnSpMkLst>
        </pc:cxnChg>
        <pc:cxnChg chg="add mod">
          <ac:chgData name="Kohei Saito" userId="71dd0d76-af3b-4b2b-b3e1-cf0387d2e76c" providerId="ADAL" clId="{43A7B5B6-C91C-46F2-B3BE-2D6EA015E14D}" dt="2021-10-12T05:20:31.786" v="3863" actId="208"/>
          <ac:cxnSpMkLst>
            <pc:docMk/>
            <pc:sldMk cId="1428242742" sldId="2076138851"/>
            <ac:cxnSpMk id="38" creationId="{70FEC92E-273C-4681-8BDE-385E3A4101AB}"/>
          </ac:cxnSpMkLst>
        </pc:cxnChg>
        <pc:cxnChg chg="add mod">
          <ac:chgData name="Kohei Saito" userId="71dd0d76-af3b-4b2b-b3e1-cf0387d2e76c" providerId="ADAL" clId="{43A7B5B6-C91C-46F2-B3BE-2D6EA015E14D}" dt="2021-10-12T05:20:39.507" v="3864" actId="571"/>
          <ac:cxnSpMkLst>
            <pc:docMk/>
            <pc:sldMk cId="1428242742" sldId="2076138851"/>
            <ac:cxnSpMk id="39" creationId="{2722B9B4-347B-49FE-905D-A9A598C4F8F4}"/>
          </ac:cxnSpMkLst>
        </pc:cxnChg>
        <pc:cxnChg chg="add mod">
          <ac:chgData name="Kohei Saito" userId="71dd0d76-af3b-4b2b-b3e1-cf0387d2e76c" providerId="ADAL" clId="{43A7B5B6-C91C-46F2-B3BE-2D6EA015E14D}" dt="2021-10-12T05:21:39.644" v="3885" actId="14100"/>
          <ac:cxnSpMkLst>
            <pc:docMk/>
            <pc:sldMk cId="1428242742" sldId="2076138851"/>
            <ac:cxnSpMk id="42" creationId="{DECA24F5-5BBB-462A-962F-FBAF5F0FA3AB}"/>
          </ac:cxnSpMkLst>
        </pc:cxnChg>
        <pc:cxnChg chg="add mod">
          <ac:chgData name="Kohei Saito" userId="71dd0d76-af3b-4b2b-b3e1-cf0387d2e76c" providerId="ADAL" clId="{43A7B5B6-C91C-46F2-B3BE-2D6EA015E14D}" dt="2021-10-12T05:21:44.046" v="3886" actId="571"/>
          <ac:cxnSpMkLst>
            <pc:docMk/>
            <pc:sldMk cId="1428242742" sldId="2076138851"/>
            <ac:cxnSpMk id="45" creationId="{4EB4D719-FE38-46E4-BFB0-8B41B88D5477}"/>
          </ac:cxnSpMkLst>
        </pc:cxnChg>
        <pc:cxnChg chg="mod">
          <ac:chgData name="Kohei Saito" userId="71dd0d76-af3b-4b2b-b3e1-cf0387d2e76c" providerId="ADAL" clId="{43A7B5B6-C91C-46F2-B3BE-2D6EA015E14D}" dt="2021-10-12T05:25:16.968" v="4052" actId="1076"/>
          <ac:cxnSpMkLst>
            <pc:docMk/>
            <pc:sldMk cId="1428242742" sldId="2076138851"/>
            <ac:cxnSpMk id="55" creationId="{1DDDA4B9-A114-48E6-9D2A-C9AF422E82CF}"/>
          </ac:cxnSpMkLst>
        </pc:cxnChg>
      </pc:sldChg>
      <pc:sldChg chg="addSp delSp modSp new mod">
        <pc:chgData name="Kohei Saito" userId="71dd0d76-af3b-4b2b-b3e1-cf0387d2e76c" providerId="ADAL" clId="{43A7B5B6-C91C-46F2-B3BE-2D6EA015E14D}" dt="2021-10-12T05:57:45.174" v="4897" actId="1035"/>
        <pc:sldMkLst>
          <pc:docMk/>
          <pc:sldMk cId="926102989" sldId="2076138852"/>
        </pc:sldMkLst>
        <pc:spChg chg="mod">
          <ac:chgData name="Kohei Saito" userId="71dd0d76-af3b-4b2b-b3e1-cf0387d2e76c" providerId="ADAL" clId="{43A7B5B6-C91C-46F2-B3BE-2D6EA015E14D}" dt="2021-10-12T05:34:04.988" v="4142"/>
          <ac:spMkLst>
            <pc:docMk/>
            <pc:sldMk cId="926102989" sldId="2076138852"/>
            <ac:spMk id="2" creationId="{514EF2AD-C010-42E2-B53B-3FC180FE0990}"/>
          </ac:spMkLst>
        </pc:spChg>
        <pc:spChg chg="del">
          <ac:chgData name="Kohei Saito" userId="71dd0d76-af3b-4b2b-b3e1-cf0387d2e76c" providerId="ADAL" clId="{43A7B5B6-C91C-46F2-B3BE-2D6EA015E14D}" dt="2021-10-12T05:35:18.172" v="4148" actId="21"/>
          <ac:spMkLst>
            <pc:docMk/>
            <pc:sldMk cId="926102989" sldId="2076138852"/>
            <ac:spMk id="3" creationId="{86377FDA-E9B2-467D-B46A-2E93976C7771}"/>
          </ac:spMkLst>
        </pc:spChg>
        <pc:spChg chg="add mod">
          <ac:chgData name="Kohei Saito" userId="71dd0d76-af3b-4b2b-b3e1-cf0387d2e76c" providerId="ADAL" clId="{43A7B5B6-C91C-46F2-B3BE-2D6EA015E14D}" dt="2021-10-12T05:35:16.448" v="4147" actId="1076"/>
          <ac:spMkLst>
            <pc:docMk/>
            <pc:sldMk cId="926102989" sldId="2076138852"/>
            <ac:spMk id="5" creationId="{79EAC458-4A73-4E42-A389-25D7B11FBB4B}"/>
          </ac:spMkLst>
        </pc:spChg>
        <pc:spChg chg="add mod">
          <ac:chgData name="Kohei Saito" userId="71dd0d76-af3b-4b2b-b3e1-cf0387d2e76c" providerId="ADAL" clId="{43A7B5B6-C91C-46F2-B3BE-2D6EA015E14D}" dt="2021-10-12T05:35:16.448" v="4147" actId="1076"/>
          <ac:spMkLst>
            <pc:docMk/>
            <pc:sldMk cId="926102989" sldId="2076138852"/>
            <ac:spMk id="6" creationId="{FD8D398E-E7DA-4A5D-961D-A16F48E4E010}"/>
          </ac:spMkLst>
        </pc:spChg>
        <pc:spChg chg="add mod">
          <ac:chgData name="Kohei Saito" userId="71dd0d76-af3b-4b2b-b3e1-cf0387d2e76c" providerId="ADAL" clId="{43A7B5B6-C91C-46F2-B3BE-2D6EA015E14D}" dt="2021-10-12T05:35:16.448" v="4147" actId="1076"/>
          <ac:spMkLst>
            <pc:docMk/>
            <pc:sldMk cId="926102989" sldId="2076138852"/>
            <ac:spMk id="7" creationId="{C1134C92-EB06-471E-8F1C-FE0F8F70E0CD}"/>
          </ac:spMkLst>
        </pc:spChg>
        <pc:spChg chg="add mod">
          <ac:chgData name="Kohei Saito" userId="71dd0d76-af3b-4b2b-b3e1-cf0387d2e76c" providerId="ADAL" clId="{43A7B5B6-C91C-46F2-B3BE-2D6EA015E14D}" dt="2021-10-12T05:35:16.448" v="4147" actId="1076"/>
          <ac:spMkLst>
            <pc:docMk/>
            <pc:sldMk cId="926102989" sldId="2076138852"/>
            <ac:spMk id="8" creationId="{6DBBB7A7-2CCF-45F0-8CDB-86CD3D3161F3}"/>
          </ac:spMkLst>
        </pc:spChg>
        <pc:spChg chg="mod">
          <ac:chgData name="Kohei Saito" userId="71dd0d76-af3b-4b2b-b3e1-cf0387d2e76c" providerId="ADAL" clId="{43A7B5B6-C91C-46F2-B3BE-2D6EA015E14D}" dt="2021-10-12T05:35:16.448" v="4147" actId="1076"/>
          <ac:spMkLst>
            <pc:docMk/>
            <pc:sldMk cId="926102989" sldId="2076138852"/>
            <ac:spMk id="11" creationId="{CAD663BF-23DB-42E2-BB31-EFAB26621967}"/>
          </ac:spMkLst>
        </pc:spChg>
        <pc:spChg chg="mod">
          <ac:chgData name="Kohei Saito" userId="71dd0d76-af3b-4b2b-b3e1-cf0387d2e76c" providerId="ADAL" clId="{43A7B5B6-C91C-46F2-B3BE-2D6EA015E14D}" dt="2021-10-12T05:35:16.448" v="4147" actId="1076"/>
          <ac:spMkLst>
            <pc:docMk/>
            <pc:sldMk cId="926102989" sldId="2076138852"/>
            <ac:spMk id="13" creationId="{2F9EB9D3-CD79-4BA2-B795-89C0CD40B378}"/>
          </ac:spMkLst>
        </pc:spChg>
        <pc:spChg chg="mod">
          <ac:chgData name="Kohei Saito" userId="71dd0d76-af3b-4b2b-b3e1-cf0387d2e76c" providerId="ADAL" clId="{43A7B5B6-C91C-46F2-B3BE-2D6EA015E14D}" dt="2021-10-12T05:35:16.448" v="4147" actId="1076"/>
          <ac:spMkLst>
            <pc:docMk/>
            <pc:sldMk cId="926102989" sldId="2076138852"/>
            <ac:spMk id="14" creationId="{67A070E2-7D64-494A-96B7-5EFC54C5E41F}"/>
          </ac:spMkLst>
        </pc:spChg>
        <pc:spChg chg="mod">
          <ac:chgData name="Kohei Saito" userId="71dd0d76-af3b-4b2b-b3e1-cf0387d2e76c" providerId="ADAL" clId="{43A7B5B6-C91C-46F2-B3BE-2D6EA015E14D}" dt="2021-10-12T05:35:16.448" v="4147" actId="1076"/>
          <ac:spMkLst>
            <pc:docMk/>
            <pc:sldMk cId="926102989" sldId="2076138852"/>
            <ac:spMk id="17" creationId="{C4BF9F7F-2D07-4FBC-B659-64815ACEE6B1}"/>
          </ac:spMkLst>
        </pc:spChg>
        <pc:spChg chg="mod">
          <ac:chgData name="Kohei Saito" userId="71dd0d76-af3b-4b2b-b3e1-cf0387d2e76c" providerId="ADAL" clId="{43A7B5B6-C91C-46F2-B3BE-2D6EA015E14D}" dt="2021-10-12T05:35:16.448" v="4147" actId="1076"/>
          <ac:spMkLst>
            <pc:docMk/>
            <pc:sldMk cId="926102989" sldId="2076138852"/>
            <ac:spMk id="19" creationId="{1E5B5484-1320-4096-8302-171AEF820E4D}"/>
          </ac:spMkLst>
        </pc:spChg>
        <pc:spChg chg="mod">
          <ac:chgData name="Kohei Saito" userId="71dd0d76-af3b-4b2b-b3e1-cf0387d2e76c" providerId="ADAL" clId="{43A7B5B6-C91C-46F2-B3BE-2D6EA015E14D}" dt="2021-10-12T05:35:16.448" v="4147" actId="1076"/>
          <ac:spMkLst>
            <pc:docMk/>
            <pc:sldMk cId="926102989" sldId="2076138852"/>
            <ac:spMk id="20" creationId="{FDB00759-4E77-4DC9-95AA-AFEECA5A600E}"/>
          </ac:spMkLst>
        </pc:spChg>
        <pc:spChg chg="mod">
          <ac:chgData name="Kohei Saito" userId="71dd0d76-af3b-4b2b-b3e1-cf0387d2e76c" providerId="ADAL" clId="{43A7B5B6-C91C-46F2-B3BE-2D6EA015E14D}" dt="2021-10-12T05:35:16.448" v="4147" actId="1076"/>
          <ac:spMkLst>
            <pc:docMk/>
            <pc:sldMk cId="926102989" sldId="2076138852"/>
            <ac:spMk id="24" creationId="{A9406D90-9426-41EE-987D-8564A14A6E86}"/>
          </ac:spMkLst>
        </pc:spChg>
        <pc:spChg chg="mod">
          <ac:chgData name="Kohei Saito" userId="71dd0d76-af3b-4b2b-b3e1-cf0387d2e76c" providerId="ADAL" clId="{43A7B5B6-C91C-46F2-B3BE-2D6EA015E14D}" dt="2021-10-12T05:35:16.448" v="4147" actId="1076"/>
          <ac:spMkLst>
            <pc:docMk/>
            <pc:sldMk cId="926102989" sldId="2076138852"/>
            <ac:spMk id="25" creationId="{2BA770EC-2BCC-4AC6-9CF8-4304E109AC09}"/>
          </ac:spMkLst>
        </pc:spChg>
        <pc:spChg chg="mod">
          <ac:chgData name="Kohei Saito" userId="71dd0d76-af3b-4b2b-b3e1-cf0387d2e76c" providerId="ADAL" clId="{43A7B5B6-C91C-46F2-B3BE-2D6EA015E14D}" dt="2021-10-12T05:35:16.448" v="4147" actId="1076"/>
          <ac:spMkLst>
            <pc:docMk/>
            <pc:sldMk cId="926102989" sldId="2076138852"/>
            <ac:spMk id="26" creationId="{9A51DEA3-D7E2-4705-89FC-82BD3FAE716C}"/>
          </ac:spMkLst>
        </pc:spChg>
        <pc:spChg chg="mod">
          <ac:chgData name="Kohei Saito" userId="71dd0d76-af3b-4b2b-b3e1-cf0387d2e76c" providerId="ADAL" clId="{43A7B5B6-C91C-46F2-B3BE-2D6EA015E14D}" dt="2021-10-12T05:35:16.448" v="4147" actId="1076"/>
          <ac:spMkLst>
            <pc:docMk/>
            <pc:sldMk cId="926102989" sldId="2076138852"/>
            <ac:spMk id="27" creationId="{A70D8D5E-C5EF-42F4-B6DB-B99807B617FE}"/>
          </ac:spMkLst>
        </pc:spChg>
        <pc:spChg chg="mod">
          <ac:chgData name="Kohei Saito" userId="71dd0d76-af3b-4b2b-b3e1-cf0387d2e76c" providerId="ADAL" clId="{43A7B5B6-C91C-46F2-B3BE-2D6EA015E14D}" dt="2021-10-12T05:35:16.448" v="4147" actId="1076"/>
          <ac:spMkLst>
            <pc:docMk/>
            <pc:sldMk cId="926102989" sldId="2076138852"/>
            <ac:spMk id="28" creationId="{E7D09086-8292-4461-A7F3-D5D096E0F12B}"/>
          </ac:spMkLst>
        </pc:spChg>
        <pc:spChg chg="mod">
          <ac:chgData name="Kohei Saito" userId="71dd0d76-af3b-4b2b-b3e1-cf0387d2e76c" providerId="ADAL" clId="{43A7B5B6-C91C-46F2-B3BE-2D6EA015E14D}" dt="2021-10-12T05:35:16.448" v="4147" actId="1076"/>
          <ac:spMkLst>
            <pc:docMk/>
            <pc:sldMk cId="926102989" sldId="2076138852"/>
            <ac:spMk id="29" creationId="{35397F0C-E6EB-4BE7-A16C-3DBE6195405A}"/>
          </ac:spMkLst>
        </pc:spChg>
        <pc:spChg chg="mod">
          <ac:chgData name="Kohei Saito" userId="71dd0d76-af3b-4b2b-b3e1-cf0387d2e76c" providerId="ADAL" clId="{43A7B5B6-C91C-46F2-B3BE-2D6EA015E14D}" dt="2021-10-12T05:35:16.448" v="4147" actId="1076"/>
          <ac:spMkLst>
            <pc:docMk/>
            <pc:sldMk cId="926102989" sldId="2076138852"/>
            <ac:spMk id="30" creationId="{0CB63E3A-D750-4190-B3B8-785871A23F02}"/>
          </ac:spMkLst>
        </pc:spChg>
        <pc:spChg chg="mod">
          <ac:chgData name="Kohei Saito" userId="71dd0d76-af3b-4b2b-b3e1-cf0387d2e76c" providerId="ADAL" clId="{43A7B5B6-C91C-46F2-B3BE-2D6EA015E14D}" dt="2021-10-12T05:35:16.448" v="4147" actId="1076"/>
          <ac:spMkLst>
            <pc:docMk/>
            <pc:sldMk cId="926102989" sldId="2076138852"/>
            <ac:spMk id="32" creationId="{BF172F4E-7E8E-4BF6-B1D8-DEF899517FD0}"/>
          </ac:spMkLst>
        </pc:spChg>
        <pc:spChg chg="mod">
          <ac:chgData name="Kohei Saito" userId="71dd0d76-af3b-4b2b-b3e1-cf0387d2e76c" providerId="ADAL" clId="{43A7B5B6-C91C-46F2-B3BE-2D6EA015E14D}" dt="2021-10-12T05:35:16.448" v="4147" actId="1076"/>
          <ac:spMkLst>
            <pc:docMk/>
            <pc:sldMk cId="926102989" sldId="2076138852"/>
            <ac:spMk id="33" creationId="{D275F4C1-6360-453D-A907-77507416CE82}"/>
          </ac:spMkLst>
        </pc:spChg>
        <pc:spChg chg="mod">
          <ac:chgData name="Kohei Saito" userId="71dd0d76-af3b-4b2b-b3e1-cf0387d2e76c" providerId="ADAL" clId="{43A7B5B6-C91C-46F2-B3BE-2D6EA015E14D}" dt="2021-10-12T05:35:16.448" v="4147" actId="1076"/>
          <ac:spMkLst>
            <pc:docMk/>
            <pc:sldMk cId="926102989" sldId="2076138852"/>
            <ac:spMk id="34" creationId="{5C268568-32F3-407F-B6B4-2B077331F1BB}"/>
          </ac:spMkLst>
        </pc:spChg>
        <pc:spChg chg="mod">
          <ac:chgData name="Kohei Saito" userId="71dd0d76-af3b-4b2b-b3e1-cf0387d2e76c" providerId="ADAL" clId="{43A7B5B6-C91C-46F2-B3BE-2D6EA015E14D}" dt="2021-10-12T05:35:16.448" v="4147" actId="1076"/>
          <ac:spMkLst>
            <pc:docMk/>
            <pc:sldMk cId="926102989" sldId="2076138852"/>
            <ac:spMk id="35" creationId="{C067E53A-7659-447D-84C0-C5B87CDB4630}"/>
          </ac:spMkLst>
        </pc:spChg>
        <pc:spChg chg="mod">
          <ac:chgData name="Kohei Saito" userId="71dd0d76-af3b-4b2b-b3e1-cf0387d2e76c" providerId="ADAL" clId="{43A7B5B6-C91C-46F2-B3BE-2D6EA015E14D}" dt="2021-10-12T05:35:16.448" v="4147" actId="1076"/>
          <ac:spMkLst>
            <pc:docMk/>
            <pc:sldMk cId="926102989" sldId="2076138852"/>
            <ac:spMk id="36" creationId="{9B063407-2EFE-4998-A01F-D2732635D868}"/>
          </ac:spMkLst>
        </pc:spChg>
        <pc:spChg chg="mod">
          <ac:chgData name="Kohei Saito" userId="71dd0d76-af3b-4b2b-b3e1-cf0387d2e76c" providerId="ADAL" clId="{43A7B5B6-C91C-46F2-B3BE-2D6EA015E14D}" dt="2021-10-12T05:35:16.448" v="4147" actId="1076"/>
          <ac:spMkLst>
            <pc:docMk/>
            <pc:sldMk cId="926102989" sldId="2076138852"/>
            <ac:spMk id="38" creationId="{32035B4C-A888-493A-A48E-775401253FE2}"/>
          </ac:spMkLst>
        </pc:spChg>
        <pc:spChg chg="mod">
          <ac:chgData name="Kohei Saito" userId="71dd0d76-af3b-4b2b-b3e1-cf0387d2e76c" providerId="ADAL" clId="{43A7B5B6-C91C-46F2-B3BE-2D6EA015E14D}" dt="2021-10-12T05:35:16.448" v="4147" actId="1076"/>
          <ac:spMkLst>
            <pc:docMk/>
            <pc:sldMk cId="926102989" sldId="2076138852"/>
            <ac:spMk id="39" creationId="{489EC0F4-BB7F-4A2B-A676-58C61AED562A}"/>
          </ac:spMkLst>
        </pc:spChg>
        <pc:spChg chg="mod">
          <ac:chgData name="Kohei Saito" userId="71dd0d76-af3b-4b2b-b3e1-cf0387d2e76c" providerId="ADAL" clId="{43A7B5B6-C91C-46F2-B3BE-2D6EA015E14D}" dt="2021-10-12T05:35:16.448" v="4147" actId="1076"/>
          <ac:spMkLst>
            <pc:docMk/>
            <pc:sldMk cId="926102989" sldId="2076138852"/>
            <ac:spMk id="40" creationId="{C1EEA9D8-8A16-4B94-AAF2-5E0BBECE6DF5}"/>
          </ac:spMkLst>
        </pc:spChg>
        <pc:spChg chg="mod">
          <ac:chgData name="Kohei Saito" userId="71dd0d76-af3b-4b2b-b3e1-cf0387d2e76c" providerId="ADAL" clId="{43A7B5B6-C91C-46F2-B3BE-2D6EA015E14D}" dt="2021-10-12T05:35:16.448" v="4147" actId="1076"/>
          <ac:spMkLst>
            <pc:docMk/>
            <pc:sldMk cId="926102989" sldId="2076138852"/>
            <ac:spMk id="41" creationId="{D704A980-8D1A-44C5-A9FE-2BDC9987FD70}"/>
          </ac:spMkLst>
        </pc:spChg>
        <pc:spChg chg="mod">
          <ac:chgData name="Kohei Saito" userId="71dd0d76-af3b-4b2b-b3e1-cf0387d2e76c" providerId="ADAL" clId="{43A7B5B6-C91C-46F2-B3BE-2D6EA015E14D}" dt="2021-10-12T05:35:16.448" v="4147" actId="1076"/>
          <ac:spMkLst>
            <pc:docMk/>
            <pc:sldMk cId="926102989" sldId="2076138852"/>
            <ac:spMk id="42" creationId="{67244962-5A97-4ADF-B6AE-ABE6857F64C5}"/>
          </ac:spMkLst>
        </pc:spChg>
        <pc:spChg chg="mod">
          <ac:chgData name="Kohei Saito" userId="71dd0d76-af3b-4b2b-b3e1-cf0387d2e76c" providerId="ADAL" clId="{43A7B5B6-C91C-46F2-B3BE-2D6EA015E14D}" dt="2021-10-12T05:35:16.448" v="4147" actId="1076"/>
          <ac:spMkLst>
            <pc:docMk/>
            <pc:sldMk cId="926102989" sldId="2076138852"/>
            <ac:spMk id="46" creationId="{4CC61D4A-58BE-43E2-AB56-C743C472CC4A}"/>
          </ac:spMkLst>
        </pc:spChg>
        <pc:spChg chg="mod">
          <ac:chgData name="Kohei Saito" userId="71dd0d76-af3b-4b2b-b3e1-cf0387d2e76c" providerId="ADAL" clId="{43A7B5B6-C91C-46F2-B3BE-2D6EA015E14D}" dt="2021-10-12T05:35:16.448" v="4147" actId="1076"/>
          <ac:spMkLst>
            <pc:docMk/>
            <pc:sldMk cId="926102989" sldId="2076138852"/>
            <ac:spMk id="47" creationId="{F3C76C36-C2F6-4AB5-BB7E-E186852FC300}"/>
          </ac:spMkLst>
        </pc:spChg>
        <pc:spChg chg="mod">
          <ac:chgData name="Kohei Saito" userId="71dd0d76-af3b-4b2b-b3e1-cf0387d2e76c" providerId="ADAL" clId="{43A7B5B6-C91C-46F2-B3BE-2D6EA015E14D}" dt="2021-10-12T05:35:16.448" v="4147" actId="1076"/>
          <ac:spMkLst>
            <pc:docMk/>
            <pc:sldMk cId="926102989" sldId="2076138852"/>
            <ac:spMk id="50" creationId="{B2E6E733-C123-4034-B95B-C85B43F86EC4}"/>
          </ac:spMkLst>
        </pc:spChg>
        <pc:spChg chg="mod">
          <ac:chgData name="Kohei Saito" userId="71dd0d76-af3b-4b2b-b3e1-cf0387d2e76c" providerId="ADAL" clId="{43A7B5B6-C91C-46F2-B3BE-2D6EA015E14D}" dt="2021-10-12T05:35:16.448" v="4147" actId="1076"/>
          <ac:spMkLst>
            <pc:docMk/>
            <pc:sldMk cId="926102989" sldId="2076138852"/>
            <ac:spMk id="51" creationId="{831265D7-9501-4043-AC1B-16E7FFD074D2}"/>
          </ac:spMkLst>
        </pc:spChg>
        <pc:spChg chg="mod">
          <ac:chgData name="Kohei Saito" userId="71dd0d76-af3b-4b2b-b3e1-cf0387d2e76c" providerId="ADAL" clId="{43A7B5B6-C91C-46F2-B3BE-2D6EA015E14D}" dt="2021-10-12T05:35:16.448" v="4147" actId="1076"/>
          <ac:spMkLst>
            <pc:docMk/>
            <pc:sldMk cId="926102989" sldId="2076138852"/>
            <ac:spMk id="56" creationId="{CFCDCF14-4780-49BA-9095-A3B8A77E2F1D}"/>
          </ac:spMkLst>
        </pc:spChg>
        <pc:spChg chg="mod">
          <ac:chgData name="Kohei Saito" userId="71dd0d76-af3b-4b2b-b3e1-cf0387d2e76c" providerId="ADAL" clId="{43A7B5B6-C91C-46F2-B3BE-2D6EA015E14D}" dt="2021-10-12T05:35:16.448" v="4147" actId="1076"/>
          <ac:spMkLst>
            <pc:docMk/>
            <pc:sldMk cId="926102989" sldId="2076138852"/>
            <ac:spMk id="58" creationId="{8813830B-3C4A-45B5-BDFF-69C60F2D69AE}"/>
          </ac:spMkLst>
        </pc:spChg>
        <pc:spChg chg="mod">
          <ac:chgData name="Kohei Saito" userId="71dd0d76-af3b-4b2b-b3e1-cf0387d2e76c" providerId="ADAL" clId="{43A7B5B6-C91C-46F2-B3BE-2D6EA015E14D}" dt="2021-10-12T05:35:16.448" v="4147" actId="1076"/>
          <ac:spMkLst>
            <pc:docMk/>
            <pc:sldMk cId="926102989" sldId="2076138852"/>
            <ac:spMk id="59" creationId="{C7EB0620-3845-482C-9259-0001D8FD0CAE}"/>
          </ac:spMkLst>
        </pc:spChg>
        <pc:spChg chg="mod">
          <ac:chgData name="Kohei Saito" userId="71dd0d76-af3b-4b2b-b3e1-cf0387d2e76c" providerId="ADAL" clId="{43A7B5B6-C91C-46F2-B3BE-2D6EA015E14D}" dt="2021-10-12T05:35:16.448" v="4147" actId="1076"/>
          <ac:spMkLst>
            <pc:docMk/>
            <pc:sldMk cId="926102989" sldId="2076138852"/>
            <ac:spMk id="60" creationId="{AA5D1EC6-7073-4DBE-AE6F-C4602BA64913}"/>
          </ac:spMkLst>
        </pc:spChg>
        <pc:spChg chg="mod">
          <ac:chgData name="Kohei Saito" userId="71dd0d76-af3b-4b2b-b3e1-cf0387d2e76c" providerId="ADAL" clId="{43A7B5B6-C91C-46F2-B3BE-2D6EA015E14D}" dt="2021-10-12T05:35:16.448" v="4147" actId="1076"/>
          <ac:spMkLst>
            <pc:docMk/>
            <pc:sldMk cId="926102989" sldId="2076138852"/>
            <ac:spMk id="61" creationId="{C5262539-F703-479B-BB1C-13F1DC34105B}"/>
          </ac:spMkLst>
        </pc:spChg>
        <pc:spChg chg="mod">
          <ac:chgData name="Kohei Saito" userId="71dd0d76-af3b-4b2b-b3e1-cf0387d2e76c" providerId="ADAL" clId="{43A7B5B6-C91C-46F2-B3BE-2D6EA015E14D}" dt="2021-10-12T05:35:16.448" v="4147" actId="1076"/>
          <ac:spMkLst>
            <pc:docMk/>
            <pc:sldMk cId="926102989" sldId="2076138852"/>
            <ac:spMk id="62" creationId="{5C16F036-A398-464B-A2C1-3F393E0B40E6}"/>
          </ac:spMkLst>
        </pc:spChg>
        <pc:spChg chg="mod">
          <ac:chgData name="Kohei Saito" userId="71dd0d76-af3b-4b2b-b3e1-cf0387d2e76c" providerId="ADAL" clId="{43A7B5B6-C91C-46F2-B3BE-2D6EA015E14D}" dt="2021-10-12T05:35:16.448" v="4147" actId="1076"/>
          <ac:spMkLst>
            <pc:docMk/>
            <pc:sldMk cId="926102989" sldId="2076138852"/>
            <ac:spMk id="63" creationId="{97E50F22-6E99-4667-9A11-FE80124D4699}"/>
          </ac:spMkLst>
        </pc:spChg>
        <pc:spChg chg="mod">
          <ac:chgData name="Kohei Saito" userId="71dd0d76-af3b-4b2b-b3e1-cf0387d2e76c" providerId="ADAL" clId="{43A7B5B6-C91C-46F2-B3BE-2D6EA015E14D}" dt="2021-10-12T05:35:16.448" v="4147" actId="1076"/>
          <ac:spMkLst>
            <pc:docMk/>
            <pc:sldMk cId="926102989" sldId="2076138852"/>
            <ac:spMk id="64" creationId="{63B60F75-40D7-4CC9-B5A7-C0C3E758F333}"/>
          </ac:spMkLst>
        </pc:spChg>
        <pc:spChg chg="mod">
          <ac:chgData name="Kohei Saito" userId="71dd0d76-af3b-4b2b-b3e1-cf0387d2e76c" providerId="ADAL" clId="{43A7B5B6-C91C-46F2-B3BE-2D6EA015E14D}" dt="2021-10-12T05:35:16.448" v="4147" actId="1076"/>
          <ac:spMkLst>
            <pc:docMk/>
            <pc:sldMk cId="926102989" sldId="2076138852"/>
            <ac:spMk id="65" creationId="{5A87E198-F3F4-4E9B-8AC1-27882514BDF5}"/>
          </ac:spMkLst>
        </pc:spChg>
        <pc:spChg chg="mod">
          <ac:chgData name="Kohei Saito" userId="71dd0d76-af3b-4b2b-b3e1-cf0387d2e76c" providerId="ADAL" clId="{43A7B5B6-C91C-46F2-B3BE-2D6EA015E14D}" dt="2021-10-12T05:35:16.448" v="4147" actId="1076"/>
          <ac:spMkLst>
            <pc:docMk/>
            <pc:sldMk cId="926102989" sldId="2076138852"/>
            <ac:spMk id="66" creationId="{C76F26BB-D467-4C4F-ACFE-7E1A72369716}"/>
          </ac:spMkLst>
        </pc:spChg>
        <pc:spChg chg="mod">
          <ac:chgData name="Kohei Saito" userId="71dd0d76-af3b-4b2b-b3e1-cf0387d2e76c" providerId="ADAL" clId="{43A7B5B6-C91C-46F2-B3BE-2D6EA015E14D}" dt="2021-10-12T05:35:16.448" v="4147" actId="1076"/>
          <ac:spMkLst>
            <pc:docMk/>
            <pc:sldMk cId="926102989" sldId="2076138852"/>
            <ac:spMk id="67" creationId="{3D221445-AEA6-4978-8C14-3CC213595525}"/>
          </ac:spMkLst>
        </pc:spChg>
        <pc:spChg chg="mod">
          <ac:chgData name="Kohei Saito" userId="71dd0d76-af3b-4b2b-b3e1-cf0387d2e76c" providerId="ADAL" clId="{43A7B5B6-C91C-46F2-B3BE-2D6EA015E14D}" dt="2021-10-12T05:35:16.448" v="4147" actId="1076"/>
          <ac:spMkLst>
            <pc:docMk/>
            <pc:sldMk cId="926102989" sldId="2076138852"/>
            <ac:spMk id="68" creationId="{BF717015-90DB-41CA-AD0F-F250B2654B25}"/>
          </ac:spMkLst>
        </pc:spChg>
        <pc:spChg chg="mod">
          <ac:chgData name="Kohei Saito" userId="71dd0d76-af3b-4b2b-b3e1-cf0387d2e76c" providerId="ADAL" clId="{43A7B5B6-C91C-46F2-B3BE-2D6EA015E14D}" dt="2021-10-12T05:35:16.448" v="4147" actId="1076"/>
          <ac:spMkLst>
            <pc:docMk/>
            <pc:sldMk cId="926102989" sldId="2076138852"/>
            <ac:spMk id="69" creationId="{42693A93-3BAF-44A8-BF08-50649D09D063}"/>
          </ac:spMkLst>
        </pc:spChg>
        <pc:spChg chg="mod">
          <ac:chgData name="Kohei Saito" userId="71dd0d76-af3b-4b2b-b3e1-cf0387d2e76c" providerId="ADAL" clId="{43A7B5B6-C91C-46F2-B3BE-2D6EA015E14D}" dt="2021-10-12T05:35:16.448" v="4147" actId="1076"/>
          <ac:spMkLst>
            <pc:docMk/>
            <pc:sldMk cId="926102989" sldId="2076138852"/>
            <ac:spMk id="70" creationId="{1C4B757A-5EAB-4CA0-9D20-F352633B6C2E}"/>
          </ac:spMkLst>
        </pc:spChg>
        <pc:spChg chg="mod">
          <ac:chgData name="Kohei Saito" userId="71dd0d76-af3b-4b2b-b3e1-cf0387d2e76c" providerId="ADAL" clId="{43A7B5B6-C91C-46F2-B3BE-2D6EA015E14D}" dt="2021-10-12T05:35:16.448" v="4147" actId="1076"/>
          <ac:spMkLst>
            <pc:docMk/>
            <pc:sldMk cId="926102989" sldId="2076138852"/>
            <ac:spMk id="71" creationId="{AD783A27-A5FB-4444-B754-90A0BCF91062}"/>
          </ac:spMkLst>
        </pc:spChg>
        <pc:spChg chg="mod">
          <ac:chgData name="Kohei Saito" userId="71dd0d76-af3b-4b2b-b3e1-cf0387d2e76c" providerId="ADAL" clId="{43A7B5B6-C91C-46F2-B3BE-2D6EA015E14D}" dt="2021-10-12T05:35:16.448" v="4147" actId="1076"/>
          <ac:spMkLst>
            <pc:docMk/>
            <pc:sldMk cId="926102989" sldId="2076138852"/>
            <ac:spMk id="72" creationId="{28961976-81E4-4F7C-B428-8A6FC4FAE1DC}"/>
          </ac:spMkLst>
        </pc:spChg>
        <pc:spChg chg="mod">
          <ac:chgData name="Kohei Saito" userId="71dd0d76-af3b-4b2b-b3e1-cf0387d2e76c" providerId="ADAL" clId="{43A7B5B6-C91C-46F2-B3BE-2D6EA015E14D}" dt="2021-10-12T05:35:16.448" v="4147" actId="1076"/>
          <ac:spMkLst>
            <pc:docMk/>
            <pc:sldMk cId="926102989" sldId="2076138852"/>
            <ac:spMk id="73" creationId="{A41FF0A4-9D5B-4C58-BEBF-9BECD6066BE4}"/>
          </ac:spMkLst>
        </pc:spChg>
        <pc:spChg chg="mod">
          <ac:chgData name="Kohei Saito" userId="71dd0d76-af3b-4b2b-b3e1-cf0387d2e76c" providerId="ADAL" clId="{43A7B5B6-C91C-46F2-B3BE-2D6EA015E14D}" dt="2021-10-12T05:35:16.448" v="4147" actId="1076"/>
          <ac:spMkLst>
            <pc:docMk/>
            <pc:sldMk cId="926102989" sldId="2076138852"/>
            <ac:spMk id="74" creationId="{45D8872E-1B64-450E-BF29-CFA263264E51}"/>
          </ac:spMkLst>
        </pc:spChg>
        <pc:spChg chg="mod">
          <ac:chgData name="Kohei Saito" userId="71dd0d76-af3b-4b2b-b3e1-cf0387d2e76c" providerId="ADAL" clId="{43A7B5B6-C91C-46F2-B3BE-2D6EA015E14D}" dt="2021-10-12T05:35:16.448" v="4147" actId="1076"/>
          <ac:spMkLst>
            <pc:docMk/>
            <pc:sldMk cId="926102989" sldId="2076138852"/>
            <ac:spMk id="75" creationId="{3C2934BC-0669-4A76-9BA9-C724C47E8EAF}"/>
          </ac:spMkLst>
        </pc:spChg>
        <pc:spChg chg="add mod">
          <ac:chgData name="Kohei Saito" userId="71dd0d76-af3b-4b2b-b3e1-cf0387d2e76c" providerId="ADAL" clId="{43A7B5B6-C91C-46F2-B3BE-2D6EA015E14D}" dt="2021-10-12T05:35:16.448" v="4147" actId="1076"/>
          <ac:spMkLst>
            <pc:docMk/>
            <pc:sldMk cId="926102989" sldId="2076138852"/>
            <ac:spMk id="77" creationId="{A76AD384-6279-474A-9820-808EDC7A0349}"/>
          </ac:spMkLst>
        </pc:spChg>
        <pc:spChg chg="add mod">
          <ac:chgData name="Kohei Saito" userId="71dd0d76-af3b-4b2b-b3e1-cf0387d2e76c" providerId="ADAL" clId="{43A7B5B6-C91C-46F2-B3BE-2D6EA015E14D}" dt="2021-10-12T05:35:16.448" v="4147" actId="1076"/>
          <ac:spMkLst>
            <pc:docMk/>
            <pc:sldMk cId="926102989" sldId="2076138852"/>
            <ac:spMk id="78" creationId="{C69A93B8-8E15-4C28-9993-F200620AFA27}"/>
          </ac:spMkLst>
        </pc:spChg>
        <pc:spChg chg="add mod">
          <ac:chgData name="Kohei Saito" userId="71dd0d76-af3b-4b2b-b3e1-cf0387d2e76c" providerId="ADAL" clId="{43A7B5B6-C91C-46F2-B3BE-2D6EA015E14D}" dt="2021-10-12T05:34:25.470" v="4144"/>
          <ac:spMkLst>
            <pc:docMk/>
            <pc:sldMk cId="926102989" sldId="2076138852"/>
            <ac:spMk id="81" creationId="{ED3CAFAB-E708-4189-A476-F8BEA1345FA5}"/>
          </ac:spMkLst>
        </pc:spChg>
        <pc:spChg chg="add mod">
          <ac:chgData name="Kohei Saito" userId="71dd0d76-af3b-4b2b-b3e1-cf0387d2e76c" providerId="ADAL" clId="{43A7B5B6-C91C-46F2-B3BE-2D6EA015E14D}" dt="2021-10-12T05:35:16.448" v="4147" actId="1076"/>
          <ac:spMkLst>
            <pc:docMk/>
            <pc:sldMk cId="926102989" sldId="2076138852"/>
            <ac:spMk id="82" creationId="{9AB522AB-EDD1-4803-B244-0DA0A381597A}"/>
          </ac:spMkLst>
        </pc:spChg>
        <pc:spChg chg="add mod">
          <ac:chgData name="Kohei Saito" userId="71dd0d76-af3b-4b2b-b3e1-cf0387d2e76c" providerId="ADAL" clId="{43A7B5B6-C91C-46F2-B3BE-2D6EA015E14D}" dt="2021-10-12T05:34:25.470" v="4144"/>
          <ac:spMkLst>
            <pc:docMk/>
            <pc:sldMk cId="926102989" sldId="2076138852"/>
            <ac:spMk id="85" creationId="{1CDEF640-F110-47F4-ACA7-9225C2CE28ED}"/>
          </ac:spMkLst>
        </pc:spChg>
        <pc:spChg chg="add del mod">
          <ac:chgData name="Kohei Saito" userId="71dd0d76-af3b-4b2b-b3e1-cf0387d2e76c" providerId="ADAL" clId="{43A7B5B6-C91C-46F2-B3BE-2D6EA015E14D}" dt="2021-10-12T05:57:40.888" v="4894" actId="21"/>
          <ac:spMkLst>
            <pc:docMk/>
            <pc:sldMk cId="926102989" sldId="2076138852"/>
            <ac:spMk id="87" creationId="{1767C213-7498-452D-AB15-6E246CD05797}"/>
          </ac:spMkLst>
        </pc:spChg>
        <pc:spChg chg="add del mod">
          <ac:chgData name="Kohei Saito" userId="71dd0d76-af3b-4b2b-b3e1-cf0387d2e76c" providerId="ADAL" clId="{43A7B5B6-C91C-46F2-B3BE-2D6EA015E14D}" dt="2021-10-12T05:36:26.464" v="4169" actId="21"/>
          <ac:spMkLst>
            <pc:docMk/>
            <pc:sldMk cId="926102989" sldId="2076138852"/>
            <ac:spMk id="89" creationId="{F29C6A0F-F01A-489C-926A-5205DCA887FC}"/>
          </ac:spMkLst>
        </pc:spChg>
        <pc:spChg chg="add del mod">
          <ac:chgData name="Kohei Saito" userId="71dd0d76-af3b-4b2b-b3e1-cf0387d2e76c" providerId="ADAL" clId="{43A7B5B6-C91C-46F2-B3BE-2D6EA015E14D}" dt="2021-10-12T05:36:33.427" v="4172" actId="21"/>
          <ac:spMkLst>
            <pc:docMk/>
            <pc:sldMk cId="926102989" sldId="2076138852"/>
            <ac:spMk id="90" creationId="{F3C8B711-AA40-4B7A-8F1C-1FE145AED72F}"/>
          </ac:spMkLst>
        </pc:spChg>
        <pc:spChg chg="add mod">
          <ac:chgData name="Kohei Saito" userId="71dd0d76-af3b-4b2b-b3e1-cf0387d2e76c" providerId="ADAL" clId="{43A7B5B6-C91C-46F2-B3BE-2D6EA015E14D}" dt="2021-10-12T05:38:48.450" v="4340" actId="1076"/>
          <ac:spMkLst>
            <pc:docMk/>
            <pc:sldMk cId="926102989" sldId="2076138852"/>
            <ac:spMk id="91" creationId="{5BCC01D1-AA4E-4D14-B37A-6B9DDE33E5F0}"/>
          </ac:spMkLst>
        </pc:spChg>
        <pc:spChg chg="add mod">
          <ac:chgData name="Kohei Saito" userId="71dd0d76-af3b-4b2b-b3e1-cf0387d2e76c" providerId="ADAL" clId="{43A7B5B6-C91C-46F2-B3BE-2D6EA015E14D}" dt="2021-10-12T05:56:36.518" v="4774" actId="207"/>
          <ac:spMkLst>
            <pc:docMk/>
            <pc:sldMk cId="926102989" sldId="2076138852"/>
            <ac:spMk id="92" creationId="{3C7DBF63-7EDC-43DB-9373-032FA295129B}"/>
          </ac:spMkLst>
        </pc:spChg>
        <pc:spChg chg="add mod">
          <ac:chgData name="Kohei Saito" userId="71dd0d76-af3b-4b2b-b3e1-cf0387d2e76c" providerId="ADAL" clId="{43A7B5B6-C91C-46F2-B3BE-2D6EA015E14D}" dt="2021-10-12T05:57:45.174" v="4897" actId="1035"/>
          <ac:spMkLst>
            <pc:docMk/>
            <pc:sldMk cId="926102989" sldId="2076138852"/>
            <ac:spMk id="93" creationId="{485CAA87-C626-43B9-BF28-8BC3B1E21018}"/>
          </ac:spMkLst>
        </pc:spChg>
        <pc:grpChg chg="add mod">
          <ac:chgData name="Kohei Saito" userId="71dd0d76-af3b-4b2b-b3e1-cf0387d2e76c" providerId="ADAL" clId="{43A7B5B6-C91C-46F2-B3BE-2D6EA015E14D}" dt="2021-10-12T05:35:16.448" v="4147" actId="1076"/>
          <ac:grpSpMkLst>
            <pc:docMk/>
            <pc:sldMk cId="926102989" sldId="2076138852"/>
            <ac:grpSpMk id="9" creationId="{CAE9A58B-74D0-4C32-A8C8-7D0A038230FB}"/>
          </ac:grpSpMkLst>
        </pc:grpChg>
        <pc:grpChg chg="mod">
          <ac:chgData name="Kohei Saito" userId="71dd0d76-af3b-4b2b-b3e1-cf0387d2e76c" providerId="ADAL" clId="{43A7B5B6-C91C-46F2-B3BE-2D6EA015E14D}" dt="2021-10-12T05:35:16.448" v="4147" actId="1076"/>
          <ac:grpSpMkLst>
            <pc:docMk/>
            <pc:sldMk cId="926102989" sldId="2076138852"/>
            <ac:grpSpMk id="10" creationId="{BE202DD4-6FB5-47CA-9BF2-D54DB70D0B13}"/>
          </ac:grpSpMkLst>
        </pc:grpChg>
        <pc:grpChg chg="mod">
          <ac:chgData name="Kohei Saito" userId="71dd0d76-af3b-4b2b-b3e1-cf0387d2e76c" providerId="ADAL" clId="{43A7B5B6-C91C-46F2-B3BE-2D6EA015E14D}" dt="2021-10-12T05:35:16.448" v="4147" actId="1076"/>
          <ac:grpSpMkLst>
            <pc:docMk/>
            <pc:sldMk cId="926102989" sldId="2076138852"/>
            <ac:grpSpMk id="12" creationId="{C8A5A978-0189-48CD-B204-297BE94ED988}"/>
          </ac:grpSpMkLst>
        </pc:grpChg>
        <pc:grpChg chg="mod">
          <ac:chgData name="Kohei Saito" userId="71dd0d76-af3b-4b2b-b3e1-cf0387d2e76c" providerId="ADAL" clId="{43A7B5B6-C91C-46F2-B3BE-2D6EA015E14D}" dt="2021-10-12T05:35:16.448" v="4147" actId="1076"/>
          <ac:grpSpMkLst>
            <pc:docMk/>
            <pc:sldMk cId="926102989" sldId="2076138852"/>
            <ac:grpSpMk id="16" creationId="{8E4EFB02-3D0D-4418-9EB3-09B596EC57D5}"/>
          </ac:grpSpMkLst>
        </pc:grpChg>
        <pc:grpChg chg="mod">
          <ac:chgData name="Kohei Saito" userId="71dd0d76-af3b-4b2b-b3e1-cf0387d2e76c" providerId="ADAL" clId="{43A7B5B6-C91C-46F2-B3BE-2D6EA015E14D}" dt="2021-10-12T05:35:16.448" v="4147" actId="1076"/>
          <ac:grpSpMkLst>
            <pc:docMk/>
            <pc:sldMk cId="926102989" sldId="2076138852"/>
            <ac:grpSpMk id="18" creationId="{933063F2-978B-420E-8E59-9BEA16D78594}"/>
          </ac:grpSpMkLst>
        </pc:grpChg>
        <pc:grpChg chg="mod">
          <ac:chgData name="Kohei Saito" userId="71dd0d76-af3b-4b2b-b3e1-cf0387d2e76c" providerId="ADAL" clId="{43A7B5B6-C91C-46F2-B3BE-2D6EA015E14D}" dt="2021-10-12T05:35:16.448" v="4147" actId="1076"/>
          <ac:grpSpMkLst>
            <pc:docMk/>
            <pc:sldMk cId="926102989" sldId="2076138852"/>
            <ac:grpSpMk id="21" creationId="{88234F7C-F525-4E9B-A434-D4BA9C3DA706}"/>
          </ac:grpSpMkLst>
        </pc:grpChg>
        <pc:grpChg chg="mod">
          <ac:chgData name="Kohei Saito" userId="71dd0d76-af3b-4b2b-b3e1-cf0387d2e76c" providerId="ADAL" clId="{43A7B5B6-C91C-46F2-B3BE-2D6EA015E14D}" dt="2021-10-12T05:35:16.448" v="4147" actId="1076"/>
          <ac:grpSpMkLst>
            <pc:docMk/>
            <pc:sldMk cId="926102989" sldId="2076138852"/>
            <ac:grpSpMk id="22" creationId="{4B7E056E-7970-472E-9C8F-F17D61947264}"/>
          </ac:grpSpMkLst>
        </pc:grpChg>
        <pc:grpChg chg="mod">
          <ac:chgData name="Kohei Saito" userId="71dd0d76-af3b-4b2b-b3e1-cf0387d2e76c" providerId="ADAL" clId="{43A7B5B6-C91C-46F2-B3BE-2D6EA015E14D}" dt="2021-10-12T05:35:16.448" v="4147" actId="1076"/>
          <ac:grpSpMkLst>
            <pc:docMk/>
            <pc:sldMk cId="926102989" sldId="2076138852"/>
            <ac:grpSpMk id="23" creationId="{CD69C02E-72B4-450C-8614-751F7F7676A0}"/>
          </ac:grpSpMkLst>
        </pc:grpChg>
        <pc:grpChg chg="mod">
          <ac:chgData name="Kohei Saito" userId="71dd0d76-af3b-4b2b-b3e1-cf0387d2e76c" providerId="ADAL" clId="{43A7B5B6-C91C-46F2-B3BE-2D6EA015E14D}" dt="2021-10-12T05:35:16.448" v="4147" actId="1076"/>
          <ac:grpSpMkLst>
            <pc:docMk/>
            <pc:sldMk cId="926102989" sldId="2076138852"/>
            <ac:grpSpMk id="31" creationId="{8792D04F-16E8-41AB-980B-0B3E55262E59}"/>
          </ac:grpSpMkLst>
        </pc:grpChg>
        <pc:grpChg chg="mod">
          <ac:chgData name="Kohei Saito" userId="71dd0d76-af3b-4b2b-b3e1-cf0387d2e76c" providerId="ADAL" clId="{43A7B5B6-C91C-46F2-B3BE-2D6EA015E14D}" dt="2021-10-12T05:35:16.448" v="4147" actId="1076"/>
          <ac:grpSpMkLst>
            <pc:docMk/>
            <pc:sldMk cId="926102989" sldId="2076138852"/>
            <ac:grpSpMk id="37" creationId="{6D8E6D7D-02FB-4717-87FB-219D74475C7B}"/>
          </ac:grpSpMkLst>
        </pc:grpChg>
        <pc:grpChg chg="add mod">
          <ac:chgData name="Kohei Saito" userId="71dd0d76-af3b-4b2b-b3e1-cf0387d2e76c" providerId="ADAL" clId="{43A7B5B6-C91C-46F2-B3BE-2D6EA015E14D}" dt="2021-10-12T05:35:16.448" v="4147" actId="1076"/>
          <ac:grpSpMkLst>
            <pc:docMk/>
            <pc:sldMk cId="926102989" sldId="2076138852"/>
            <ac:grpSpMk id="43" creationId="{96C6FECA-BD1A-4D39-A5A8-6EC087E65040}"/>
          </ac:grpSpMkLst>
        </pc:grpChg>
        <pc:grpChg chg="mod">
          <ac:chgData name="Kohei Saito" userId="71dd0d76-af3b-4b2b-b3e1-cf0387d2e76c" providerId="ADAL" clId="{43A7B5B6-C91C-46F2-B3BE-2D6EA015E14D}" dt="2021-10-12T05:35:16.448" v="4147" actId="1076"/>
          <ac:grpSpMkLst>
            <pc:docMk/>
            <pc:sldMk cId="926102989" sldId="2076138852"/>
            <ac:grpSpMk id="45" creationId="{41031F04-898B-437C-B96D-9C7641B1EB96}"/>
          </ac:grpSpMkLst>
        </pc:grpChg>
        <pc:grpChg chg="mod">
          <ac:chgData name="Kohei Saito" userId="71dd0d76-af3b-4b2b-b3e1-cf0387d2e76c" providerId="ADAL" clId="{43A7B5B6-C91C-46F2-B3BE-2D6EA015E14D}" dt="2021-10-12T05:35:16.448" v="4147" actId="1076"/>
          <ac:grpSpMkLst>
            <pc:docMk/>
            <pc:sldMk cId="926102989" sldId="2076138852"/>
            <ac:grpSpMk id="48" creationId="{F796AD85-BD44-4EF2-AE23-9583054A25BE}"/>
          </ac:grpSpMkLst>
        </pc:grpChg>
        <pc:grpChg chg="mod">
          <ac:chgData name="Kohei Saito" userId="71dd0d76-af3b-4b2b-b3e1-cf0387d2e76c" providerId="ADAL" clId="{43A7B5B6-C91C-46F2-B3BE-2D6EA015E14D}" dt="2021-10-12T05:35:16.448" v="4147" actId="1076"/>
          <ac:grpSpMkLst>
            <pc:docMk/>
            <pc:sldMk cId="926102989" sldId="2076138852"/>
            <ac:grpSpMk id="49" creationId="{D6C399BB-98D9-4973-8BB8-2233A465CBF8}"/>
          </ac:grpSpMkLst>
        </pc:grpChg>
        <pc:grpChg chg="mod">
          <ac:chgData name="Kohei Saito" userId="71dd0d76-af3b-4b2b-b3e1-cf0387d2e76c" providerId="ADAL" clId="{43A7B5B6-C91C-46F2-B3BE-2D6EA015E14D}" dt="2021-10-12T05:35:16.448" v="4147" actId="1076"/>
          <ac:grpSpMkLst>
            <pc:docMk/>
            <pc:sldMk cId="926102989" sldId="2076138852"/>
            <ac:grpSpMk id="52" creationId="{6E56BC2D-672B-4D6F-B662-7959AE17E645}"/>
          </ac:grpSpMkLst>
        </pc:grpChg>
        <pc:grpChg chg="mod">
          <ac:chgData name="Kohei Saito" userId="71dd0d76-af3b-4b2b-b3e1-cf0387d2e76c" providerId="ADAL" clId="{43A7B5B6-C91C-46F2-B3BE-2D6EA015E14D}" dt="2021-10-12T05:35:16.448" v="4147" actId="1076"/>
          <ac:grpSpMkLst>
            <pc:docMk/>
            <pc:sldMk cId="926102989" sldId="2076138852"/>
            <ac:grpSpMk id="53" creationId="{F46EDF94-608C-4A53-B36C-6B4A1D6B994C}"/>
          </ac:grpSpMkLst>
        </pc:grpChg>
        <pc:grpChg chg="mod">
          <ac:chgData name="Kohei Saito" userId="71dd0d76-af3b-4b2b-b3e1-cf0387d2e76c" providerId="ADAL" clId="{43A7B5B6-C91C-46F2-B3BE-2D6EA015E14D}" dt="2021-10-12T05:35:16.448" v="4147" actId="1076"/>
          <ac:grpSpMkLst>
            <pc:docMk/>
            <pc:sldMk cId="926102989" sldId="2076138852"/>
            <ac:grpSpMk id="54" creationId="{83E75A5C-F716-4BD0-A684-52445B47AC2A}"/>
          </ac:grpSpMkLst>
        </pc:grpChg>
        <pc:grpChg chg="mod">
          <ac:chgData name="Kohei Saito" userId="71dd0d76-af3b-4b2b-b3e1-cf0387d2e76c" providerId="ADAL" clId="{43A7B5B6-C91C-46F2-B3BE-2D6EA015E14D}" dt="2021-10-12T05:35:16.448" v="4147" actId="1076"/>
          <ac:grpSpMkLst>
            <pc:docMk/>
            <pc:sldMk cId="926102989" sldId="2076138852"/>
            <ac:grpSpMk id="55" creationId="{D8D4BCD5-C994-4BD9-B4DB-22D9B1866DE6}"/>
          </ac:grpSpMkLst>
        </pc:grpChg>
        <pc:grpChg chg="mod">
          <ac:chgData name="Kohei Saito" userId="71dd0d76-af3b-4b2b-b3e1-cf0387d2e76c" providerId="ADAL" clId="{43A7B5B6-C91C-46F2-B3BE-2D6EA015E14D}" dt="2021-10-12T05:35:16.448" v="4147" actId="1076"/>
          <ac:grpSpMkLst>
            <pc:docMk/>
            <pc:sldMk cId="926102989" sldId="2076138852"/>
            <ac:grpSpMk id="57" creationId="{7A984F53-2837-4EBB-8A01-E659D03E403C}"/>
          </ac:grpSpMkLst>
        </pc:grpChg>
        <pc:cxnChg chg="mod">
          <ac:chgData name="Kohei Saito" userId="71dd0d76-af3b-4b2b-b3e1-cf0387d2e76c" providerId="ADAL" clId="{43A7B5B6-C91C-46F2-B3BE-2D6EA015E14D}" dt="2021-10-12T05:35:16.448" v="4147" actId="1076"/>
          <ac:cxnSpMkLst>
            <pc:docMk/>
            <pc:sldMk cId="926102989" sldId="2076138852"/>
            <ac:cxnSpMk id="15" creationId="{507FE148-2A48-450A-BE56-304C9B10DF6F}"/>
          </ac:cxnSpMkLst>
        </pc:cxnChg>
        <pc:cxnChg chg="mod">
          <ac:chgData name="Kohei Saito" userId="71dd0d76-af3b-4b2b-b3e1-cf0387d2e76c" providerId="ADAL" clId="{43A7B5B6-C91C-46F2-B3BE-2D6EA015E14D}" dt="2021-10-12T05:35:16.448" v="4147" actId="1076"/>
          <ac:cxnSpMkLst>
            <pc:docMk/>
            <pc:sldMk cId="926102989" sldId="2076138852"/>
            <ac:cxnSpMk id="44" creationId="{090164EB-8A06-40E9-A44F-E1E92F1A13A9}"/>
          </ac:cxnSpMkLst>
        </pc:cxnChg>
        <pc:cxnChg chg="add mod">
          <ac:chgData name="Kohei Saito" userId="71dd0d76-af3b-4b2b-b3e1-cf0387d2e76c" providerId="ADAL" clId="{43A7B5B6-C91C-46F2-B3BE-2D6EA015E14D}" dt="2021-10-12T05:35:16.448" v="4147" actId="1076"/>
          <ac:cxnSpMkLst>
            <pc:docMk/>
            <pc:sldMk cId="926102989" sldId="2076138852"/>
            <ac:cxnSpMk id="76" creationId="{037F2FDC-8ECE-49F1-A24A-E0FE4011CCAA}"/>
          </ac:cxnSpMkLst>
        </pc:cxnChg>
        <pc:cxnChg chg="add mod">
          <ac:chgData name="Kohei Saito" userId="71dd0d76-af3b-4b2b-b3e1-cf0387d2e76c" providerId="ADAL" clId="{43A7B5B6-C91C-46F2-B3BE-2D6EA015E14D}" dt="2021-10-12T05:35:16.448" v="4147" actId="1076"/>
          <ac:cxnSpMkLst>
            <pc:docMk/>
            <pc:sldMk cId="926102989" sldId="2076138852"/>
            <ac:cxnSpMk id="79" creationId="{4C26FEC1-4C5C-45B9-8981-73F25E65F895}"/>
          </ac:cxnSpMkLst>
        </pc:cxnChg>
        <pc:cxnChg chg="add mod">
          <ac:chgData name="Kohei Saito" userId="71dd0d76-af3b-4b2b-b3e1-cf0387d2e76c" providerId="ADAL" clId="{43A7B5B6-C91C-46F2-B3BE-2D6EA015E14D}" dt="2021-10-12T05:35:16.448" v="4147" actId="1076"/>
          <ac:cxnSpMkLst>
            <pc:docMk/>
            <pc:sldMk cId="926102989" sldId="2076138852"/>
            <ac:cxnSpMk id="80" creationId="{2B456A92-F1F0-46F1-BA16-C800511CD5F0}"/>
          </ac:cxnSpMkLst>
        </pc:cxnChg>
        <pc:cxnChg chg="add mod">
          <ac:chgData name="Kohei Saito" userId="71dd0d76-af3b-4b2b-b3e1-cf0387d2e76c" providerId="ADAL" clId="{43A7B5B6-C91C-46F2-B3BE-2D6EA015E14D}" dt="2021-10-12T05:35:16.448" v="4147" actId="1076"/>
          <ac:cxnSpMkLst>
            <pc:docMk/>
            <pc:sldMk cId="926102989" sldId="2076138852"/>
            <ac:cxnSpMk id="83" creationId="{66AA1D2B-3B5D-401E-BBB0-9ACC3AC7842D}"/>
          </ac:cxnSpMkLst>
        </pc:cxnChg>
        <pc:cxnChg chg="add mod">
          <ac:chgData name="Kohei Saito" userId="71dd0d76-af3b-4b2b-b3e1-cf0387d2e76c" providerId="ADAL" clId="{43A7B5B6-C91C-46F2-B3BE-2D6EA015E14D}" dt="2021-10-12T05:35:16.448" v="4147" actId="1076"/>
          <ac:cxnSpMkLst>
            <pc:docMk/>
            <pc:sldMk cId="926102989" sldId="2076138852"/>
            <ac:cxnSpMk id="84" creationId="{E8A8997B-B56E-45F9-9BC5-16E6F8B6D408}"/>
          </ac:cxnSpMkLst>
        </pc:cxnChg>
      </pc:sldChg>
      <pc:sldChg chg="del">
        <pc:chgData name="Kohei Saito" userId="71dd0d76-af3b-4b2b-b3e1-cf0387d2e76c" providerId="ADAL" clId="{43A7B5B6-C91C-46F2-B3BE-2D6EA015E14D}" dt="2021-10-11T02:12:38.385" v="9" actId="2696"/>
        <pc:sldMkLst>
          <pc:docMk/>
          <pc:sldMk cId="3911759451" sldId="2076138852"/>
        </pc:sldMkLst>
      </pc:sldChg>
      <pc:sldChg chg="del">
        <pc:chgData name="Kohei Saito" userId="71dd0d76-af3b-4b2b-b3e1-cf0387d2e76c" providerId="ADAL" clId="{43A7B5B6-C91C-46F2-B3BE-2D6EA015E14D}" dt="2021-10-11T02:12:38.385" v="9" actId="2696"/>
        <pc:sldMkLst>
          <pc:docMk/>
          <pc:sldMk cId="972611737" sldId="2076138853"/>
        </pc:sldMkLst>
      </pc:sldChg>
      <pc:sldChg chg="addSp delSp modSp new add del mod">
        <pc:chgData name="Kohei Saito" userId="71dd0d76-af3b-4b2b-b3e1-cf0387d2e76c" providerId="ADAL" clId="{43A7B5B6-C91C-46F2-B3BE-2D6EA015E14D}" dt="2021-10-12T05:55:44.645" v="4773" actId="20577"/>
        <pc:sldMkLst>
          <pc:docMk/>
          <pc:sldMk cId="1835571640" sldId="2076138853"/>
        </pc:sldMkLst>
        <pc:spChg chg="mod">
          <ac:chgData name="Kohei Saito" userId="71dd0d76-af3b-4b2b-b3e1-cf0387d2e76c" providerId="ADAL" clId="{43A7B5B6-C91C-46F2-B3BE-2D6EA015E14D}" dt="2021-10-12T05:44:01.747" v="4444" actId="20577"/>
          <ac:spMkLst>
            <pc:docMk/>
            <pc:sldMk cId="1835571640" sldId="2076138853"/>
            <ac:spMk id="2" creationId="{E2D7B7BC-E289-4FB8-8274-276BB4853043}"/>
          </ac:spMkLst>
        </pc:spChg>
        <pc:spChg chg="add mod">
          <ac:chgData name="Kohei Saito" userId="71dd0d76-af3b-4b2b-b3e1-cf0387d2e76c" providerId="ADAL" clId="{43A7B5B6-C91C-46F2-B3BE-2D6EA015E14D}" dt="2021-10-12T05:51:07.248" v="4639" actId="1076"/>
          <ac:spMkLst>
            <pc:docMk/>
            <pc:sldMk cId="1835571640" sldId="2076138853"/>
            <ac:spMk id="3" creationId="{40D01E7F-840D-4367-890A-BFA62E844428}"/>
          </ac:spMkLst>
        </pc:spChg>
        <pc:spChg chg="del ord">
          <ac:chgData name="Kohei Saito" userId="71dd0d76-af3b-4b2b-b3e1-cf0387d2e76c" providerId="ADAL" clId="{43A7B5B6-C91C-46F2-B3BE-2D6EA015E14D}" dt="2021-10-12T05:46:49.456" v="4496" actId="21"/>
          <ac:spMkLst>
            <pc:docMk/>
            <pc:sldMk cId="1835571640" sldId="2076138853"/>
            <ac:spMk id="3" creationId="{8891F4E2-BC71-411C-A508-C2E7587BA600}"/>
          </ac:spMkLst>
        </pc:spChg>
        <pc:spChg chg="add mod">
          <ac:chgData name="Kohei Saito" userId="71dd0d76-af3b-4b2b-b3e1-cf0387d2e76c" providerId="ADAL" clId="{43A7B5B6-C91C-46F2-B3BE-2D6EA015E14D}" dt="2021-10-12T05:53:56.674" v="4702" actId="1076"/>
          <ac:spMkLst>
            <pc:docMk/>
            <pc:sldMk cId="1835571640" sldId="2076138853"/>
            <ac:spMk id="5" creationId="{8A681445-838C-48CD-9FA9-76778A244E25}"/>
          </ac:spMkLst>
        </pc:spChg>
        <pc:spChg chg="add mod">
          <ac:chgData name="Kohei Saito" userId="71dd0d76-af3b-4b2b-b3e1-cf0387d2e76c" providerId="ADAL" clId="{43A7B5B6-C91C-46F2-B3BE-2D6EA015E14D}" dt="2021-10-12T05:47:40.550" v="4501" actId="1076"/>
          <ac:spMkLst>
            <pc:docMk/>
            <pc:sldMk cId="1835571640" sldId="2076138853"/>
            <ac:spMk id="6" creationId="{E1A561AB-8C19-4DEE-892B-4CEC9E629612}"/>
          </ac:spMkLst>
        </pc:spChg>
        <pc:spChg chg="add mod">
          <ac:chgData name="Kohei Saito" userId="71dd0d76-af3b-4b2b-b3e1-cf0387d2e76c" providerId="ADAL" clId="{43A7B5B6-C91C-46F2-B3BE-2D6EA015E14D}" dt="2021-10-12T05:53:56.674" v="4702" actId="1076"/>
          <ac:spMkLst>
            <pc:docMk/>
            <pc:sldMk cId="1835571640" sldId="2076138853"/>
            <ac:spMk id="7" creationId="{D30267F7-B4D5-4739-BE84-D1CA78E67E91}"/>
          </ac:spMkLst>
        </pc:spChg>
        <pc:spChg chg="add mod">
          <ac:chgData name="Kohei Saito" userId="71dd0d76-af3b-4b2b-b3e1-cf0387d2e76c" providerId="ADAL" clId="{43A7B5B6-C91C-46F2-B3BE-2D6EA015E14D}" dt="2021-10-12T05:47:40.550" v="4501" actId="1076"/>
          <ac:spMkLst>
            <pc:docMk/>
            <pc:sldMk cId="1835571640" sldId="2076138853"/>
            <ac:spMk id="8" creationId="{4924BEF7-3541-4653-87BB-125DB1B0341F}"/>
          </ac:spMkLst>
        </pc:spChg>
        <pc:spChg chg="add mod">
          <ac:chgData name="Kohei Saito" userId="71dd0d76-af3b-4b2b-b3e1-cf0387d2e76c" providerId="ADAL" clId="{43A7B5B6-C91C-46F2-B3BE-2D6EA015E14D}" dt="2021-10-12T05:53:56.674" v="4702" actId="1076"/>
          <ac:spMkLst>
            <pc:docMk/>
            <pc:sldMk cId="1835571640" sldId="2076138853"/>
            <ac:spMk id="9" creationId="{689A7053-29B2-473D-BD47-6B525EFD3E03}"/>
          </ac:spMkLst>
        </pc:spChg>
        <pc:spChg chg="add mod">
          <ac:chgData name="Kohei Saito" userId="71dd0d76-af3b-4b2b-b3e1-cf0387d2e76c" providerId="ADAL" clId="{43A7B5B6-C91C-46F2-B3BE-2D6EA015E14D}" dt="2021-10-12T05:47:40.550" v="4501" actId="1076"/>
          <ac:spMkLst>
            <pc:docMk/>
            <pc:sldMk cId="1835571640" sldId="2076138853"/>
            <ac:spMk id="10" creationId="{3BBC87EA-288C-43DB-87D3-9FE73291BE46}"/>
          </ac:spMkLst>
        </pc:spChg>
        <pc:spChg chg="add mod">
          <ac:chgData name="Kohei Saito" userId="71dd0d76-af3b-4b2b-b3e1-cf0387d2e76c" providerId="ADAL" clId="{43A7B5B6-C91C-46F2-B3BE-2D6EA015E14D}" dt="2021-10-12T05:47:40.550" v="4501" actId="1076"/>
          <ac:spMkLst>
            <pc:docMk/>
            <pc:sldMk cId="1835571640" sldId="2076138853"/>
            <ac:spMk id="11" creationId="{9C926D7C-0663-49D3-842D-C17AD36598B1}"/>
          </ac:spMkLst>
        </pc:spChg>
        <pc:spChg chg="add mod">
          <ac:chgData name="Kohei Saito" userId="71dd0d76-af3b-4b2b-b3e1-cf0387d2e76c" providerId="ADAL" clId="{43A7B5B6-C91C-46F2-B3BE-2D6EA015E14D}" dt="2021-10-12T05:47:40.550" v="4501" actId="1076"/>
          <ac:spMkLst>
            <pc:docMk/>
            <pc:sldMk cId="1835571640" sldId="2076138853"/>
            <ac:spMk id="12" creationId="{23ADB685-FA76-47A3-9126-270F36EB855A}"/>
          </ac:spMkLst>
        </pc:spChg>
        <pc:spChg chg="add mod">
          <ac:chgData name="Kohei Saito" userId="71dd0d76-af3b-4b2b-b3e1-cf0387d2e76c" providerId="ADAL" clId="{43A7B5B6-C91C-46F2-B3BE-2D6EA015E14D}" dt="2021-10-12T05:47:40.550" v="4501" actId="1076"/>
          <ac:spMkLst>
            <pc:docMk/>
            <pc:sldMk cId="1835571640" sldId="2076138853"/>
            <ac:spMk id="13" creationId="{B122763B-F093-4277-8591-DFD3A26B8ACB}"/>
          </ac:spMkLst>
        </pc:spChg>
        <pc:spChg chg="add mod">
          <ac:chgData name="Kohei Saito" userId="71dd0d76-af3b-4b2b-b3e1-cf0387d2e76c" providerId="ADAL" clId="{43A7B5B6-C91C-46F2-B3BE-2D6EA015E14D}" dt="2021-10-12T05:47:40.550" v="4501" actId="1076"/>
          <ac:spMkLst>
            <pc:docMk/>
            <pc:sldMk cId="1835571640" sldId="2076138853"/>
            <ac:spMk id="14" creationId="{5E0498D6-FC79-41B8-9AD8-6B5091AA6BB8}"/>
          </ac:spMkLst>
        </pc:spChg>
        <pc:spChg chg="add mod">
          <ac:chgData name="Kohei Saito" userId="71dd0d76-af3b-4b2b-b3e1-cf0387d2e76c" providerId="ADAL" clId="{43A7B5B6-C91C-46F2-B3BE-2D6EA015E14D}" dt="2021-10-12T05:47:34.208" v="4500" actId="571"/>
          <ac:spMkLst>
            <pc:docMk/>
            <pc:sldMk cId="1835571640" sldId="2076138853"/>
            <ac:spMk id="15" creationId="{F64E06DB-17FA-4060-8083-CD3C42F4EB74}"/>
          </ac:spMkLst>
        </pc:spChg>
        <pc:spChg chg="add mod">
          <ac:chgData name="Kohei Saito" userId="71dd0d76-af3b-4b2b-b3e1-cf0387d2e76c" providerId="ADAL" clId="{43A7B5B6-C91C-46F2-B3BE-2D6EA015E14D}" dt="2021-10-12T05:47:34.208" v="4500" actId="571"/>
          <ac:spMkLst>
            <pc:docMk/>
            <pc:sldMk cId="1835571640" sldId="2076138853"/>
            <ac:spMk id="16" creationId="{76CAB566-2F14-43F0-A460-C22CD48858BB}"/>
          </ac:spMkLst>
        </pc:spChg>
        <pc:spChg chg="add mod">
          <ac:chgData name="Kohei Saito" userId="71dd0d76-af3b-4b2b-b3e1-cf0387d2e76c" providerId="ADAL" clId="{43A7B5B6-C91C-46F2-B3BE-2D6EA015E14D}" dt="2021-10-12T05:47:34.208" v="4500" actId="571"/>
          <ac:spMkLst>
            <pc:docMk/>
            <pc:sldMk cId="1835571640" sldId="2076138853"/>
            <ac:spMk id="17" creationId="{2B791C54-1E61-4F0B-8A25-166617810151}"/>
          </ac:spMkLst>
        </pc:spChg>
        <pc:spChg chg="add mod">
          <ac:chgData name="Kohei Saito" userId="71dd0d76-af3b-4b2b-b3e1-cf0387d2e76c" providerId="ADAL" clId="{43A7B5B6-C91C-46F2-B3BE-2D6EA015E14D}" dt="2021-10-12T05:47:34.208" v="4500" actId="571"/>
          <ac:spMkLst>
            <pc:docMk/>
            <pc:sldMk cId="1835571640" sldId="2076138853"/>
            <ac:spMk id="18" creationId="{00EA630B-1D54-4864-947F-F31E8A63FC34}"/>
          </ac:spMkLst>
        </pc:spChg>
        <pc:spChg chg="add mod">
          <ac:chgData name="Kohei Saito" userId="71dd0d76-af3b-4b2b-b3e1-cf0387d2e76c" providerId="ADAL" clId="{43A7B5B6-C91C-46F2-B3BE-2D6EA015E14D}" dt="2021-10-12T05:47:34.208" v="4500" actId="571"/>
          <ac:spMkLst>
            <pc:docMk/>
            <pc:sldMk cId="1835571640" sldId="2076138853"/>
            <ac:spMk id="19" creationId="{12EB4A4C-F478-4954-8F29-0A4BC525CDC5}"/>
          </ac:spMkLst>
        </pc:spChg>
        <pc:spChg chg="add mod">
          <ac:chgData name="Kohei Saito" userId="71dd0d76-af3b-4b2b-b3e1-cf0387d2e76c" providerId="ADAL" clId="{43A7B5B6-C91C-46F2-B3BE-2D6EA015E14D}" dt="2021-10-12T05:47:34.208" v="4500" actId="571"/>
          <ac:spMkLst>
            <pc:docMk/>
            <pc:sldMk cId="1835571640" sldId="2076138853"/>
            <ac:spMk id="20" creationId="{25B6AD75-5BB0-4920-A183-8F94C4F6B652}"/>
          </ac:spMkLst>
        </pc:spChg>
        <pc:spChg chg="add mod">
          <ac:chgData name="Kohei Saito" userId="71dd0d76-af3b-4b2b-b3e1-cf0387d2e76c" providerId="ADAL" clId="{43A7B5B6-C91C-46F2-B3BE-2D6EA015E14D}" dt="2021-10-12T05:47:34.208" v="4500" actId="571"/>
          <ac:spMkLst>
            <pc:docMk/>
            <pc:sldMk cId="1835571640" sldId="2076138853"/>
            <ac:spMk id="21" creationId="{FBC5BF11-8F84-4C04-AC80-8109D65284CA}"/>
          </ac:spMkLst>
        </pc:spChg>
        <pc:spChg chg="add mod">
          <ac:chgData name="Kohei Saito" userId="71dd0d76-af3b-4b2b-b3e1-cf0387d2e76c" providerId="ADAL" clId="{43A7B5B6-C91C-46F2-B3BE-2D6EA015E14D}" dt="2021-10-12T05:48:15.628" v="4522" actId="1076"/>
          <ac:spMkLst>
            <pc:docMk/>
            <pc:sldMk cId="1835571640" sldId="2076138853"/>
            <ac:spMk id="24" creationId="{219AD543-06CE-4F55-B5FF-32295C4D2A9F}"/>
          </ac:spMkLst>
        </pc:spChg>
        <pc:spChg chg="add mod">
          <ac:chgData name="Kohei Saito" userId="71dd0d76-af3b-4b2b-b3e1-cf0387d2e76c" providerId="ADAL" clId="{43A7B5B6-C91C-46F2-B3BE-2D6EA015E14D}" dt="2021-10-12T05:48:34.387" v="4537" actId="1037"/>
          <ac:spMkLst>
            <pc:docMk/>
            <pc:sldMk cId="1835571640" sldId="2076138853"/>
            <ac:spMk id="25" creationId="{7822C856-5C27-49B8-977A-108B8490FAB8}"/>
          </ac:spMkLst>
        </pc:spChg>
        <pc:spChg chg="add mod">
          <ac:chgData name="Kohei Saito" userId="71dd0d76-af3b-4b2b-b3e1-cf0387d2e76c" providerId="ADAL" clId="{43A7B5B6-C91C-46F2-B3BE-2D6EA015E14D}" dt="2021-10-12T05:52:45.567" v="4692" actId="20577"/>
          <ac:spMkLst>
            <pc:docMk/>
            <pc:sldMk cId="1835571640" sldId="2076138853"/>
            <ac:spMk id="26" creationId="{B5F02781-C907-4C48-AB3A-B5B63DFD9BAF}"/>
          </ac:spMkLst>
        </pc:spChg>
        <pc:spChg chg="add mod">
          <ac:chgData name="Kohei Saito" userId="71dd0d76-af3b-4b2b-b3e1-cf0387d2e76c" providerId="ADAL" clId="{43A7B5B6-C91C-46F2-B3BE-2D6EA015E14D}" dt="2021-10-12T05:55:24.230" v="4713" actId="1076"/>
          <ac:spMkLst>
            <pc:docMk/>
            <pc:sldMk cId="1835571640" sldId="2076138853"/>
            <ac:spMk id="29" creationId="{2C2FD999-2D67-4AC9-8E02-7BDD00EB03FE}"/>
          </ac:spMkLst>
        </pc:spChg>
        <pc:spChg chg="add mod">
          <ac:chgData name="Kohei Saito" userId="71dd0d76-af3b-4b2b-b3e1-cf0387d2e76c" providerId="ADAL" clId="{43A7B5B6-C91C-46F2-B3BE-2D6EA015E14D}" dt="2021-10-12T05:54:28.672" v="4704" actId="1036"/>
          <ac:spMkLst>
            <pc:docMk/>
            <pc:sldMk cId="1835571640" sldId="2076138853"/>
            <ac:spMk id="32" creationId="{9E068B30-DDEA-446F-BAB8-235176B8A7E9}"/>
          </ac:spMkLst>
        </pc:spChg>
        <pc:spChg chg="add mod">
          <ac:chgData name="Kohei Saito" userId="71dd0d76-af3b-4b2b-b3e1-cf0387d2e76c" providerId="ADAL" clId="{43A7B5B6-C91C-46F2-B3BE-2D6EA015E14D}" dt="2021-10-12T05:54:28.672" v="4704" actId="1036"/>
          <ac:spMkLst>
            <pc:docMk/>
            <pc:sldMk cId="1835571640" sldId="2076138853"/>
            <ac:spMk id="33" creationId="{57D87D30-546A-420A-902E-F2AE8E05002F}"/>
          </ac:spMkLst>
        </pc:spChg>
        <pc:spChg chg="add mod">
          <ac:chgData name="Kohei Saito" userId="71dd0d76-af3b-4b2b-b3e1-cf0387d2e76c" providerId="ADAL" clId="{43A7B5B6-C91C-46F2-B3BE-2D6EA015E14D}" dt="2021-10-12T05:54:28.672" v="4704" actId="1036"/>
          <ac:spMkLst>
            <pc:docMk/>
            <pc:sldMk cId="1835571640" sldId="2076138853"/>
            <ac:spMk id="34" creationId="{424F3C7D-1809-494B-AB13-457B10180F3C}"/>
          </ac:spMkLst>
        </pc:spChg>
        <pc:spChg chg="add mod">
          <ac:chgData name="Kohei Saito" userId="71dd0d76-af3b-4b2b-b3e1-cf0387d2e76c" providerId="ADAL" clId="{43A7B5B6-C91C-46F2-B3BE-2D6EA015E14D}" dt="2021-10-12T05:54:34.131" v="4706" actId="571"/>
          <ac:spMkLst>
            <pc:docMk/>
            <pc:sldMk cId="1835571640" sldId="2076138853"/>
            <ac:spMk id="35" creationId="{ED6F36A7-54A7-4642-AA1F-2BFDC2077916}"/>
          </ac:spMkLst>
        </pc:spChg>
        <pc:spChg chg="add mod">
          <ac:chgData name="Kohei Saito" userId="71dd0d76-af3b-4b2b-b3e1-cf0387d2e76c" providerId="ADAL" clId="{43A7B5B6-C91C-46F2-B3BE-2D6EA015E14D}" dt="2021-10-12T05:54:34.131" v="4706" actId="571"/>
          <ac:spMkLst>
            <pc:docMk/>
            <pc:sldMk cId="1835571640" sldId="2076138853"/>
            <ac:spMk id="36" creationId="{D0E245F8-1702-4061-B6EF-121371740AB6}"/>
          </ac:spMkLst>
        </pc:spChg>
        <pc:spChg chg="add mod">
          <ac:chgData name="Kohei Saito" userId="71dd0d76-af3b-4b2b-b3e1-cf0387d2e76c" providerId="ADAL" clId="{43A7B5B6-C91C-46F2-B3BE-2D6EA015E14D}" dt="2021-10-12T05:54:34.131" v="4706" actId="571"/>
          <ac:spMkLst>
            <pc:docMk/>
            <pc:sldMk cId="1835571640" sldId="2076138853"/>
            <ac:spMk id="37" creationId="{281A401C-9FB7-4B51-AFCC-20380056F6D2}"/>
          </ac:spMkLst>
        </pc:spChg>
        <pc:spChg chg="add mod">
          <ac:chgData name="Kohei Saito" userId="71dd0d76-af3b-4b2b-b3e1-cf0387d2e76c" providerId="ADAL" clId="{43A7B5B6-C91C-46F2-B3BE-2D6EA015E14D}" dt="2021-10-12T05:54:41.860" v="4707" actId="571"/>
          <ac:spMkLst>
            <pc:docMk/>
            <pc:sldMk cId="1835571640" sldId="2076138853"/>
            <ac:spMk id="38" creationId="{95ED1ED9-237E-4FF8-8995-B2A2638AE1F6}"/>
          </ac:spMkLst>
        </pc:spChg>
        <pc:spChg chg="add mod">
          <ac:chgData name="Kohei Saito" userId="71dd0d76-af3b-4b2b-b3e1-cf0387d2e76c" providerId="ADAL" clId="{43A7B5B6-C91C-46F2-B3BE-2D6EA015E14D}" dt="2021-10-12T05:54:41.860" v="4707" actId="571"/>
          <ac:spMkLst>
            <pc:docMk/>
            <pc:sldMk cId="1835571640" sldId="2076138853"/>
            <ac:spMk id="39" creationId="{485B4DEB-AA55-469F-897D-B558A6CC438F}"/>
          </ac:spMkLst>
        </pc:spChg>
        <pc:spChg chg="add mod">
          <ac:chgData name="Kohei Saito" userId="71dd0d76-af3b-4b2b-b3e1-cf0387d2e76c" providerId="ADAL" clId="{43A7B5B6-C91C-46F2-B3BE-2D6EA015E14D}" dt="2021-10-12T05:54:41.860" v="4707" actId="571"/>
          <ac:spMkLst>
            <pc:docMk/>
            <pc:sldMk cId="1835571640" sldId="2076138853"/>
            <ac:spMk id="40" creationId="{1EAE0B08-FD92-449C-84A2-58EBE1CC620B}"/>
          </ac:spMkLst>
        </pc:spChg>
        <pc:spChg chg="add mod">
          <ac:chgData name="Kohei Saito" userId="71dd0d76-af3b-4b2b-b3e1-cf0387d2e76c" providerId="ADAL" clId="{43A7B5B6-C91C-46F2-B3BE-2D6EA015E14D}" dt="2021-10-12T05:54:41.860" v="4707" actId="571"/>
          <ac:spMkLst>
            <pc:docMk/>
            <pc:sldMk cId="1835571640" sldId="2076138853"/>
            <ac:spMk id="41" creationId="{387DC4FD-F3FA-4DC9-AC19-17D5E2E43254}"/>
          </ac:spMkLst>
        </pc:spChg>
        <pc:spChg chg="add mod">
          <ac:chgData name="Kohei Saito" userId="71dd0d76-af3b-4b2b-b3e1-cf0387d2e76c" providerId="ADAL" clId="{43A7B5B6-C91C-46F2-B3BE-2D6EA015E14D}" dt="2021-10-12T05:54:41.860" v="4707" actId="571"/>
          <ac:spMkLst>
            <pc:docMk/>
            <pc:sldMk cId="1835571640" sldId="2076138853"/>
            <ac:spMk id="42" creationId="{660AAD56-17AA-41B9-8C3A-86A1857152E7}"/>
          </ac:spMkLst>
        </pc:spChg>
        <pc:spChg chg="add mod">
          <ac:chgData name="Kohei Saito" userId="71dd0d76-af3b-4b2b-b3e1-cf0387d2e76c" providerId="ADAL" clId="{43A7B5B6-C91C-46F2-B3BE-2D6EA015E14D}" dt="2021-10-12T05:54:41.860" v="4707" actId="571"/>
          <ac:spMkLst>
            <pc:docMk/>
            <pc:sldMk cId="1835571640" sldId="2076138853"/>
            <ac:spMk id="43" creationId="{21F13746-1A55-4A2D-ACBE-B7184AD15FC1}"/>
          </ac:spMkLst>
        </pc:spChg>
        <pc:spChg chg="add mod">
          <ac:chgData name="Kohei Saito" userId="71dd0d76-af3b-4b2b-b3e1-cf0387d2e76c" providerId="ADAL" clId="{43A7B5B6-C91C-46F2-B3BE-2D6EA015E14D}" dt="2021-10-12T05:55:44.645" v="4773" actId="20577"/>
          <ac:spMkLst>
            <pc:docMk/>
            <pc:sldMk cId="1835571640" sldId="2076138853"/>
            <ac:spMk id="45" creationId="{F721B20E-9643-4E54-83AF-76C1AC100FA6}"/>
          </ac:spMkLst>
        </pc:spChg>
        <pc:picChg chg="mod ord">
          <ac:chgData name="Kohei Saito" userId="71dd0d76-af3b-4b2b-b3e1-cf0387d2e76c" providerId="ADAL" clId="{43A7B5B6-C91C-46F2-B3BE-2D6EA015E14D}" dt="2021-10-12T05:50:05.244" v="4559" actId="1076"/>
          <ac:picMkLst>
            <pc:docMk/>
            <pc:sldMk cId="1835571640" sldId="2076138853"/>
            <ac:picMk id="5122" creationId="{421CF14C-D19D-4C7B-9085-18AC722CF07E}"/>
          </ac:picMkLst>
        </pc:picChg>
        <pc:picChg chg="mod">
          <ac:chgData name="Kohei Saito" userId="71dd0d76-af3b-4b2b-b3e1-cf0387d2e76c" providerId="ADAL" clId="{43A7B5B6-C91C-46F2-B3BE-2D6EA015E14D}" dt="2021-10-12T05:50:05.244" v="4559" actId="1076"/>
          <ac:picMkLst>
            <pc:docMk/>
            <pc:sldMk cId="1835571640" sldId="2076138853"/>
            <ac:picMk id="6146" creationId="{635894F1-E2ED-489E-8937-41D7C904947B}"/>
          </ac:picMkLst>
        </pc:picChg>
        <pc:cxnChg chg="add mod">
          <ac:chgData name="Kohei Saito" userId="71dd0d76-af3b-4b2b-b3e1-cf0387d2e76c" providerId="ADAL" clId="{43A7B5B6-C91C-46F2-B3BE-2D6EA015E14D}" dt="2021-10-12T05:49:17.542" v="4547" actId="571"/>
          <ac:cxnSpMkLst>
            <pc:docMk/>
            <pc:sldMk cId="1835571640" sldId="2076138853"/>
            <ac:cxnSpMk id="22" creationId="{146FF772-31FD-4893-B1F5-B2D259A01C6E}"/>
          </ac:cxnSpMkLst>
        </pc:cxnChg>
        <pc:cxnChg chg="add mod">
          <ac:chgData name="Kohei Saito" userId="71dd0d76-af3b-4b2b-b3e1-cf0387d2e76c" providerId="ADAL" clId="{43A7B5B6-C91C-46F2-B3BE-2D6EA015E14D}" dt="2021-10-12T05:48:40.958" v="4538" actId="14100"/>
          <ac:cxnSpMkLst>
            <pc:docMk/>
            <pc:sldMk cId="1835571640" sldId="2076138853"/>
            <ac:cxnSpMk id="23" creationId="{C024AD5B-E311-4C65-B814-13981F9E1A78}"/>
          </ac:cxnSpMkLst>
        </pc:cxnChg>
        <pc:cxnChg chg="add mod">
          <ac:chgData name="Kohei Saito" userId="71dd0d76-af3b-4b2b-b3e1-cf0387d2e76c" providerId="ADAL" clId="{43A7B5B6-C91C-46F2-B3BE-2D6EA015E14D}" dt="2021-10-12T05:55:03.597" v="4708" actId="571"/>
          <ac:cxnSpMkLst>
            <pc:docMk/>
            <pc:sldMk cId="1835571640" sldId="2076138853"/>
            <ac:cxnSpMk id="44" creationId="{383CB137-D9C7-4886-948E-C55BF26E7BB3}"/>
          </ac:cxnSpMkLst>
        </pc:cxnChg>
      </pc:sldChg>
      <pc:sldChg chg="addSp">
        <pc:chgData name="Kohei Saito" userId="71dd0d76-af3b-4b2b-b3e1-cf0387d2e76c" providerId="ADAL" clId="{43A7B5B6-C91C-46F2-B3BE-2D6EA015E14D}" dt="2021-10-12T05:49:43.543" v="4550"/>
        <pc:sldMkLst>
          <pc:docMk/>
          <pc:sldMk cId="2941058422" sldId="2076138853"/>
        </pc:sldMkLst>
        <pc:picChg chg="add">
          <ac:chgData name="Kohei Saito" userId="71dd0d76-af3b-4b2b-b3e1-cf0387d2e76c" providerId="ADAL" clId="{43A7B5B6-C91C-46F2-B3BE-2D6EA015E14D}" dt="2021-10-12T05:49:43.543" v="4550"/>
          <ac:picMkLst>
            <pc:docMk/>
            <pc:sldMk cId="2941058422" sldId="2076138853"/>
            <ac:picMk id="6146" creationId="{635894F1-E2ED-489E-8937-41D7C904947B}"/>
          </ac:picMkLst>
        </pc:picChg>
      </pc:sldChg>
      <pc:sldChg chg="addSp">
        <pc:chgData name="Kohei Saito" userId="71dd0d76-af3b-4b2b-b3e1-cf0387d2e76c" providerId="ADAL" clId="{43A7B5B6-C91C-46F2-B3BE-2D6EA015E14D}" dt="2021-10-12T05:49:04.129" v="4539"/>
        <pc:sldMkLst>
          <pc:docMk/>
          <pc:sldMk cId="3505718094" sldId="2076138853"/>
        </pc:sldMkLst>
        <pc:picChg chg="add">
          <ac:chgData name="Kohei Saito" userId="71dd0d76-af3b-4b2b-b3e1-cf0387d2e76c" providerId="ADAL" clId="{43A7B5B6-C91C-46F2-B3BE-2D6EA015E14D}" dt="2021-10-12T05:49:04.129" v="4539"/>
          <ac:picMkLst>
            <pc:docMk/>
            <pc:sldMk cId="3505718094" sldId="2076138853"/>
            <ac:picMk id="5122" creationId="{421CF14C-D19D-4C7B-9085-18AC722CF07E}"/>
          </ac:picMkLst>
        </pc:picChg>
      </pc:sldChg>
      <pc:sldChg chg="addSp">
        <pc:chgData name="Kohei Saito" userId="71dd0d76-af3b-4b2b-b3e1-cf0387d2e76c" providerId="ADAL" clId="{43A7B5B6-C91C-46F2-B3BE-2D6EA015E14D}" dt="2021-10-12T06:04:19.412" v="5256"/>
        <pc:sldMkLst>
          <pc:docMk/>
          <pc:sldMk cId="1307133174" sldId="2076138854"/>
        </pc:sldMkLst>
        <pc:picChg chg="add">
          <ac:chgData name="Kohei Saito" userId="71dd0d76-af3b-4b2b-b3e1-cf0387d2e76c" providerId="ADAL" clId="{43A7B5B6-C91C-46F2-B3BE-2D6EA015E14D}" dt="2021-10-12T06:04:19.412" v="5256"/>
          <ac:picMkLst>
            <pc:docMk/>
            <pc:sldMk cId="1307133174" sldId="2076138854"/>
            <ac:picMk id="9218" creationId="{4B51223C-E602-419D-93FB-90CA7D30270C}"/>
          </ac:picMkLst>
        </pc:picChg>
      </pc:sldChg>
      <pc:sldChg chg="addSp">
        <pc:chgData name="Kohei Saito" userId="71dd0d76-af3b-4b2b-b3e1-cf0387d2e76c" providerId="ADAL" clId="{43A7B5B6-C91C-46F2-B3BE-2D6EA015E14D}" dt="2021-10-12T06:07:28.893" v="5293"/>
        <pc:sldMkLst>
          <pc:docMk/>
          <pc:sldMk cId="1424685292" sldId="2076138854"/>
        </pc:sldMkLst>
        <pc:spChg chg="add">
          <ac:chgData name="Kohei Saito" userId="71dd0d76-af3b-4b2b-b3e1-cf0387d2e76c" providerId="ADAL" clId="{43A7B5B6-C91C-46F2-B3BE-2D6EA015E14D}" dt="2021-10-12T06:07:28.893" v="5293"/>
          <ac:spMkLst>
            <pc:docMk/>
            <pc:sldMk cId="1424685292" sldId="2076138854"/>
            <ac:spMk id="5" creationId="{36027ADE-F56F-4C58-97A8-6752C5F5303B}"/>
          </ac:spMkLst>
        </pc:spChg>
      </pc:sldChg>
      <pc:sldChg chg="addSp">
        <pc:chgData name="Kohei Saito" userId="71dd0d76-af3b-4b2b-b3e1-cf0387d2e76c" providerId="ADAL" clId="{43A7B5B6-C91C-46F2-B3BE-2D6EA015E14D}" dt="2021-10-12T06:06:51.909" v="5282"/>
        <pc:sldMkLst>
          <pc:docMk/>
          <pc:sldMk cId="1575894992" sldId="2076138854"/>
        </pc:sldMkLst>
        <pc:spChg chg="add">
          <ac:chgData name="Kohei Saito" userId="71dd0d76-af3b-4b2b-b3e1-cf0387d2e76c" providerId="ADAL" clId="{43A7B5B6-C91C-46F2-B3BE-2D6EA015E14D}" dt="2021-10-12T06:06:51.909" v="5282"/>
          <ac:spMkLst>
            <pc:docMk/>
            <pc:sldMk cId="1575894992" sldId="2076138854"/>
            <ac:spMk id="5" creationId="{914F0A31-239F-4BA1-A96B-2354375835E6}"/>
          </ac:spMkLst>
        </pc:spChg>
      </pc:sldChg>
      <pc:sldChg chg="addSp">
        <pc:chgData name="Kohei Saito" userId="71dd0d76-af3b-4b2b-b3e1-cf0387d2e76c" providerId="ADAL" clId="{43A7B5B6-C91C-46F2-B3BE-2D6EA015E14D}" dt="2021-10-12T06:04:02.445" v="5253"/>
        <pc:sldMkLst>
          <pc:docMk/>
          <pc:sldMk cId="1787633426" sldId="2076138854"/>
        </pc:sldMkLst>
        <pc:spChg chg="add">
          <ac:chgData name="Kohei Saito" userId="71dd0d76-af3b-4b2b-b3e1-cf0387d2e76c" providerId="ADAL" clId="{43A7B5B6-C91C-46F2-B3BE-2D6EA015E14D}" dt="2021-10-12T06:04:02.445" v="5253"/>
          <ac:spMkLst>
            <pc:docMk/>
            <pc:sldMk cId="1787633426" sldId="2076138854"/>
            <ac:spMk id="5" creationId="{806B0617-63DE-4748-926A-6B7B8B86DA9B}"/>
          </ac:spMkLst>
        </pc:spChg>
      </pc:sldChg>
      <pc:sldChg chg="addSp delSp modSp add del mod">
        <pc:chgData name="Kohei Saito" userId="71dd0d76-af3b-4b2b-b3e1-cf0387d2e76c" providerId="ADAL" clId="{43A7B5B6-C91C-46F2-B3BE-2D6EA015E14D}" dt="2021-10-12T06:08:01.455" v="5306" actId="1076"/>
        <pc:sldMkLst>
          <pc:docMk/>
          <pc:sldMk cId="1819439387" sldId="2076138854"/>
        </pc:sldMkLst>
        <pc:spChg chg="mod">
          <ac:chgData name="Kohei Saito" userId="71dd0d76-af3b-4b2b-b3e1-cf0387d2e76c" providerId="ADAL" clId="{43A7B5B6-C91C-46F2-B3BE-2D6EA015E14D}" dt="2021-10-12T06:03:01.200" v="5246" actId="20577"/>
          <ac:spMkLst>
            <pc:docMk/>
            <pc:sldMk cId="1819439387" sldId="2076138854"/>
            <ac:spMk id="3" creationId="{3832717E-FEDD-4C47-9E3F-A576E52D6032}"/>
          </ac:spMkLst>
        </pc:spChg>
        <pc:spChg chg="del">
          <ac:chgData name="Kohei Saito" userId="71dd0d76-af3b-4b2b-b3e1-cf0387d2e76c" providerId="ADAL" clId="{43A7B5B6-C91C-46F2-B3BE-2D6EA015E14D}" dt="2021-10-12T05:58:48.242" v="4899" actId="21"/>
          <ac:spMkLst>
            <pc:docMk/>
            <pc:sldMk cId="1819439387" sldId="2076138854"/>
            <ac:spMk id="6" creationId="{42852887-A293-4463-813C-AA858E939B7A}"/>
          </ac:spMkLst>
        </pc:spChg>
        <pc:picChg chg="add mod">
          <ac:chgData name="Kohei Saito" userId="71dd0d76-af3b-4b2b-b3e1-cf0387d2e76c" providerId="ADAL" clId="{43A7B5B6-C91C-46F2-B3BE-2D6EA015E14D}" dt="2021-10-12T06:08:01.455" v="5306" actId="1076"/>
          <ac:picMkLst>
            <pc:docMk/>
            <pc:sldMk cId="1819439387" sldId="2076138854"/>
            <ac:picMk id="6" creationId="{B2CE0D0D-BD71-43A2-84CC-A2CCA6EC3628}"/>
          </ac:picMkLst>
        </pc:picChg>
        <pc:picChg chg="add del">
          <ac:chgData name="Kohei Saito" userId="71dd0d76-af3b-4b2b-b3e1-cf0387d2e76c" providerId="ADAL" clId="{43A7B5B6-C91C-46F2-B3BE-2D6EA015E14D}" dt="2021-10-12T06:07:32.481" v="5297" actId="22"/>
          <ac:picMkLst>
            <pc:docMk/>
            <pc:sldMk cId="1819439387" sldId="2076138854"/>
            <ac:picMk id="8" creationId="{E16A69FE-34B9-45F3-B0B9-F998B7629A4D}"/>
          </ac:picMkLst>
        </pc:picChg>
        <pc:picChg chg="mod">
          <ac:chgData name="Kohei Saito" userId="71dd0d76-af3b-4b2b-b3e1-cf0387d2e76c" providerId="ADAL" clId="{43A7B5B6-C91C-46F2-B3BE-2D6EA015E14D}" dt="2021-10-12T06:08:01.455" v="5306" actId="1076"/>
          <ac:picMkLst>
            <pc:docMk/>
            <pc:sldMk cId="1819439387" sldId="2076138854"/>
            <ac:picMk id="7170" creationId="{D0BEF93A-1E29-4C4B-99DF-9E96BEE384CB}"/>
          </ac:picMkLst>
        </pc:picChg>
        <pc:picChg chg="mod">
          <ac:chgData name="Kohei Saito" userId="71dd0d76-af3b-4b2b-b3e1-cf0387d2e76c" providerId="ADAL" clId="{43A7B5B6-C91C-46F2-B3BE-2D6EA015E14D}" dt="2021-10-12T06:08:01.455" v="5306" actId="1076"/>
          <ac:picMkLst>
            <pc:docMk/>
            <pc:sldMk cId="1819439387" sldId="2076138854"/>
            <ac:picMk id="9218" creationId="{4B51223C-E602-419D-93FB-90CA7D30270C}"/>
          </ac:picMkLst>
        </pc:picChg>
        <pc:picChg chg="mod">
          <ac:chgData name="Kohei Saito" userId="71dd0d76-af3b-4b2b-b3e1-cf0387d2e76c" providerId="ADAL" clId="{43A7B5B6-C91C-46F2-B3BE-2D6EA015E14D}" dt="2021-10-12T06:08:01.455" v="5306" actId="1076"/>
          <ac:picMkLst>
            <pc:docMk/>
            <pc:sldMk cId="1819439387" sldId="2076138854"/>
            <ac:picMk id="10242" creationId="{3004C0D5-7A44-4712-8EFE-450B1F3364CB}"/>
          </ac:picMkLst>
        </pc:picChg>
        <pc:picChg chg="mod">
          <ac:chgData name="Kohei Saito" userId="71dd0d76-af3b-4b2b-b3e1-cf0387d2e76c" providerId="ADAL" clId="{43A7B5B6-C91C-46F2-B3BE-2D6EA015E14D}" dt="2021-10-12T06:08:01.455" v="5306" actId="1076"/>
          <ac:picMkLst>
            <pc:docMk/>
            <pc:sldMk cId="1819439387" sldId="2076138854"/>
            <ac:picMk id="11266" creationId="{ADD2BB38-EB5D-4D6F-A0E7-DC954DFAFC51}"/>
          </ac:picMkLst>
        </pc:picChg>
        <pc:picChg chg="mod">
          <ac:chgData name="Kohei Saito" userId="71dd0d76-af3b-4b2b-b3e1-cf0387d2e76c" providerId="ADAL" clId="{43A7B5B6-C91C-46F2-B3BE-2D6EA015E14D}" dt="2021-10-12T06:08:01.455" v="5306" actId="1076"/>
          <ac:picMkLst>
            <pc:docMk/>
            <pc:sldMk cId="1819439387" sldId="2076138854"/>
            <ac:picMk id="16386" creationId="{9C3D7868-704B-491A-9D2C-357A8C12A63E}"/>
          </ac:picMkLst>
        </pc:picChg>
      </pc:sldChg>
      <pc:sldChg chg="addSp">
        <pc:chgData name="Kohei Saito" userId="71dd0d76-af3b-4b2b-b3e1-cf0387d2e76c" providerId="ADAL" clId="{43A7B5B6-C91C-46F2-B3BE-2D6EA015E14D}" dt="2021-10-12T06:06:18.579" v="5276"/>
        <pc:sldMkLst>
          <pc:docMk/>
          <pc:sldMk cId="1869153163" sldId="2076138854"/>
        </pc:sldMkLst>
        <pc:spChg chg="add">
          <ac:chgData name="Kohei Saito" userId="71dd0d76-af3b-4b2b-b3e1-cf0387d2e76c" providerId="ADAL" clId="{43A7B5B6-C91C-46F2-B3BE-2D6EA015E14D}" dt="2021-10-12T06:06:18.579" v="5276"/>
          <ac:spMkLst>
            <pc:docMk/>
            <pc:sldMk cId="1869153163" sldId="2076138854"/>
            <ac:spMk id="5" creationId="{8E1AA563-EF22-427C-8212-312592EEEC1C}"/>
          </ac:spMkLst>
        </pc:spChg>
      </pc:sldChg>
      <pc:sldChg chg="addSp">
        <pc:chgData name="Kohei Saito" userId="71dd0d76-af3b-4b2b-b3e1-cf0387d2e76c" providerId="ADAL" clId="{43A7B5B6-C91C-46F2-B3BE-2D6EA015E14D}" dt="2021-10-12T06:04:55.575" v="5262"/>
        <pc:sldMkLst>
          <pc:docMk/>
          <pc:sldMk cId="2348387806" sldId="2076138854"/>
        </pc:sldMkLst>
        <pc:picChg chg="add">
          <ac:chgData name="Kohei Saito" userId="71dd0d76-af3b-4b2b-b3e1-cf0387d2e76c" providerId="ADAL" clId="{43A7B5B6-C91C-46F2-B3BE-2D6EA015E14D}" dt="2021-10-12T06:04:55.575" v="5262"/>
          <ac:picMkLst>
            <pc:docMk/>
            <pc:sldMk cId="2348387806" sldId="2076138854"/>
            <ac:picMk id="10242" creationId="{3004C0D5-7A44-4712-8EFE-450B1F3364CB}"/>
          </ac:picMkLst>
        </pc:picChg>
      </pc:sldChg>
      <pc:sldChg chg="addSp">
        <pc:chgData name="Kohei Saito" userId="71dd0d76-af3b-4b2b-b3e1-cf0387d2e76c" providerId="ADAL" clId="{43A7B5B6-C91C-46F2-B3BE-2D6EA015E14D}" dt="2021-10-12T06:06:25.880" v="5279"/>
        <pc:sldMkLst>
          <pc:docMk/>
          <pc:sldMk cId="2403740412" sldId="2076138854"/>
        </pc:sldMkLst>
        <pc:spChg chg="add">
          <ac:chgData name="Kohei Saito" userId="71dd0d76-af3b-4b2b-b3e1-cf0387d2e76c" providerId="ADAL" clId="{43A7B5B6-C91C-46F2-B3BE-2D6EA015E14D}" dt="2021-10-12T06:06:25.880" v="5279"/>
          <ac:spMkLst>
            <pc:docMk/>
            <pc:sldMk cId="2403740412" sldId="2076138854"/>
            <ac:spMk id="5" creationId="{DFBD952B-DF99-4AEA-A9F0-24876B6E456D}"/>
          </ac:spMkLst>
        </pc:spChg>
      </pc:sldChg>
      <pc:sldChg chg="addSp">
        <pc:chgData name="Kohei Saito" userId="71dd0d76-af3b-4b2b-b3e1-cf0387d2e76c" providerId="ADAL" clId="{43A7B5B6-C91C-46F2-B3BE-2D6EA015E14D}" dt="2021-10-12T06:05:36.545" v="5268"/>
        <pc:sldMkLst>
          <pc:docMk/>
          <pc:sldMk cId="2666043846" sldId="2076138854"/>
        </pc:sldMkLst>
        <pc:picChg chg="add">
          <ac:chgData name="Kohei Saito" userId="71dd0d76-af3b-4b2b-b3e1-cf0387d2e76c" providerId="ADAL" clId="{43A7B5B6-C91C-46F2-B3BE-2D6EA015E14D}" dt="2021-10-12T06:05:36.545" v="5268"/>
          <ac:picMkLst>
            <pc:docMk/>
            <pc:sldMk cId="2666043846" sldId="2076138854"/>
            <ac:picMk id="11266" creationId="{ADD2BB38-EB5D-4D6F-A0E7-DC954DFAFC51}"/>
          </ac:picMkLst>
        </pc:picChg>
      </pc:sldChg>
      <pc:sldChg chg="addSp">
        <pc:chgData name="Kohei Saito" userId="71dd0d76-af3b-4b2b-b3e1-cf0387d2e76c" providerId="ADAL" clId="{43A7B5B6-C91C-46F2-B3BE-2D6EA015E14D}" dt="2021-10-12T06:07:36.788" v="5298"/>
        <pc:sldMkLst>
          <pc:docMk/>
          <pc:sldMk cId="3801082989" sldId="2076138854"/>
        </pc:sldMkLst>
        <pc:picChg chg="add">
          <ac:chgData name="Kohei Saito" userId="71dd0d76-af3b-4b2b-b3e1-cf0387d2e76c" providerId="ADAL" clId="{43A7B5B6-C91C-46F2-B3BE-2D6EA015E14D}" dt="2021-10-12T06:07:36.788" v="5298"/>
          <ac:picMkLst>
            <pc:docMk/>
            <pc:sldMk cId="3801082989" sldId="2076138854"/>
            <ac:picMk id="16386" creationId="{9C3D7868-704B-491A-9D2C-357A8C12A63E}"/>
          </ac:picMkLst>
        </pc:picChg>
      </pc:sldChg>
      <pc:sldChg chg="addSp">
        <pc:chgData name="Kohei Saito" userId="71dd0d76-af3b-4b2b-b3e1-cf0387d2e76c" providerId="ADAL" clId="{43A7B5B6-C91C-46F2-B3BE-2D6EA015E14D}" dt="2021-10-12T06:03:31.447" v="5248"/>
        <pc:sldMkLst>
          <pc:docMk/>
          <pc:sldMk cId="4236397834" sldId="2076138854"/>
        </pc:sldMkLst>
        <pc:picChg chg="add">
          <ac:chgData name="Kohei Saito" userId="71dd0d76-af3b-4b2b-b3e1-cf0387d2e76c" providerId="ADAL" clId="{43A7B5B6-C91C-46F2-B3BE-2D6EA015E14D}" dt="2021-10-12T06:03:31.447" v="5248"/>
          <ac:picMkLst>
            <pc:docMk/>
            <pc:sldMk cId="4236397834" sldId="2076138854"/>
            <ac:picMk id="7170" creationId="{D0BEF93A-1E29-4C4B-99DF-9E96BEE384CB}"/>
          </ac:picMkLst>
        </pc:picChg>
      </pc:sldChg>
      <pc:sldChg chg="del">
        <pc:chgData name="Kohei Saito" userId="71dd0d76-af3b-4b2b-b3e1-cf0387d2e76c" providerId="ADAL" clId="{43A7B5B6-C91C-46F2-B3BE-2D6EA015E14D}" dt="2021-10-11T02:12:38.385" v="9" actId="2696"/>
        <pc:sldMkLst>
          <pc:docMk/>
          <pc:sldMk cId="4260969196" sldId="2076138854"/>
        </pc:sldMkLst>
      </pc:sldChg>
      <pc:sldChg chg="addSp modSp new add del mod">
        <pc:chgData name="Kohei Saito" userId="71dd0d76-af3b-4b2b-b3e1-cf0387d2e76c" providerId="ADAL" clId="{43A7B5B6-C91C-46F2-B3BE-2D6EA015E14D}" dt="2021-10-12T06:25:18.330" v="5802" actId="20577"/>
        <pc:sldMkLst>
          <pc:docMk/>
          <pc:sldMk cId="806108609" sldId="2076138855"/>
        </pc:sldMkLst>
        <pc:spChg chg="mod">
          <ac:chgData name="Kohei Saito" userId="71dd0d76-af3b-4b2b-b3e1-cf0387d2e76c" providerId="ADAL" clId="{43A7B5B6-C91C-46F2-B3BE-2D6EA015E14D}" dt="2021-10-12T06:25:18.330" v="5802" actId="20577"/>
          <ac:spMkLst>
            <pc:docMk/>
            <pc:sldMk cId="806108609" sldId="2076138855"/>
            <ac:spMk id="2" creationId="{33EB0E17-B43E-42F4-894D-094D60EAF57D}"/>
          </ac:spMkLst>
        </pc:spChg>
        <pc:spChg chg="mod">
          <ac:chgData name="Kohei Saito" userId="71dd0d76-af3b-4b2b-b3e1-cf0387d2e76c" providerId="ADAL" clId="{43A7B5B6-C91C-46F2-B3BE-2D6EA015E14D}" dt="2021-10-12T06:24:09.864" v="5785" actId="20577"/>
          <ac:spMkLst>
            <pc:docMk/>
            <pc:sldMk cId="806108609" sldId="2076138855"/>
            <ac:spMk id="3" creationId="{0BD4063B-625E-4F12-B352-B3A7CB55CA8B}"/>
          </ac:spMkLst>
        </pc:spChg>
        <pc:spChg chg="add mod">
          <ac:chgData name="Kohei Saito" userId="71dd0d76-af3b-4b2b-b3e1-cf0387d2e76c" providerId="ADAL" clId="{43A7B5B6-C91C-46F2-B3BE-2D6EA015E14D}" dt="2021-10-12T06:24:27.384" v="5789" actId="207"/>
          <ac:spMkLst>
            <pc:docMk/>
            <pc:sldMk cId="806108609" sldId="2076138855"/>
            <ac:spMk id="6" creationId="{A951AA30-0436-496B-B45B-69FB8744BDF3}"/>
          </ac:spMkLst>
        </pc:spChg>
        <pc:spChg chg="add mod">
          <ac:chgData name="Kohei Saito" userId="71dd0d76-af3b-4b2b-b3e1-cf0387d2e76c" providerId="ADAL" clId="{43A7B5B6-C91C-46F2-B3BE-2D6EA015E14D}" dt="2021-10-12T06:19:52.454" v="5401" actId="1076"/>
          <ac:spMkLst>
            <pc:docMk/>
            <pc:sldMk cId="806108609" sldId="2076138855"/>
            <ac:spMk id="9" creationId="{840BC63A-2C24-41A1-AEC1-5971E3D40CA3}"/>
          </ac:spMkLst>
        </pc:spChg>
        <pc:picChg chg="add mod">
          <ac:chgData name="Kohei Saito" userId="71dd0d76-af3b-4b2b-b3e1-cf0387d2e76c" providerId="ADAL" clId="{43A7B5B6-C91C-46F2-B3BE-2D6EA015E14D}" dt="2021-10-12T06:20:15.773" v="5417" actId="1076"/>
          <ac:picMkLst>
            <pc:docMk/>
            <pc:sldMk cId="806108609" sldId="2076138855"/>
            <ac:picMk id="5" creationId="{E11E77B9-B444-46CA-A080-7AAFFFEE0228}"/>
          </ac:picMkLst>
        </pc:picChg>
        <pc:picChg chg="add mod">
          <ac:chgData name="Kohei Saito" userId="71dd0d76-af3b-4b2b-b3e1-cf0387d2e76c" providerId="ADAL" clId="{43A7B5B6-C91C-46F2-B3BE-2D6EA015E14D}" dt="2021-10-12T06:25:07.295" v="5792" actId="1076"/>
          <ac:picMkLst>
            <pc:docMk/>
            <pc:sldMk cId="806108609" sldId="2076138855"/>
            <ac:picMk id="8" creationId="{FC348589-1AA8-4FA5-ADA6-F56A8030FB2B}"/>
          </ac:picMkLst>
        </pc:picChg>
        <pc:picChg chg="mod">
          <ac:chgData name="Kohei Saito" userId="71dd0d76-af3b-4b2b-b3e1-cf0387d2e76c" providerId="ADAL" clId="{43A7B5B6-C91C-46F2-B3BE-2D6EA015E14D}" dt="2021-10-12T06:20:15.773" v="5417" actId="1076"/>
          <ac:picMkLst>
            <pc:docMk/>
            <pc:sldMk cId="806108609" sldId="2076138855"/>
            <ac:picMk id="17410" creationId="{5015F386-F35F-4264-B23D-23E8E270F71C}"/>
          </ac:picMkLst>
        </pc:picChg>
        <pc:picChg chg="mod">
          <ac:chgData name="Kohei Saito" userId="71dd0d76-af3b-4b2b-b3e1-cf0387d2e76c" providerId="ADAL" clId="{43A7B5B6-C91C-46F2-B3BE-2D6EA015E14D}" dt="2021-10-12T06:24:14.466" v="5786" actId="1076"/>
          <ac:picMkLst>
            <pc:docMk/>
            <pc:sldMk cId="806108609" sldId="2076138855"/>
            <ac:picMk id="18434" creationId="{1D4F2F98-E49D-4F9B-93B0-2DC503195122}"/>
          </ac:picMkLst>
        </pc:picChg>
      </pc:sldChg>
      <pc:sldChg chg="addSp">
        <pc:chgData name="Kohei Saito" userId="71dd0d76-af3b-4b2b-b3e1-cf0387d2e76c" providerId="ADAL" clId="{43A7B5B6-C91C-46F2-B3BE-2D6EA015E14D}" dt="2021-10-12T06:18:34.279" v="5380"/>
        <pc:sldMkLst>
          <pc:docMk/>
          <pc:sldMk cId="1946010875" sldId="2076138855"/>
        </pc:sldMkLst>
        <pc:picChg chg="add">
          <ac:chgData name="Kohei Saito" userId="71dd0d76-af3b-4b2b-b3e1-cf0387d2e76c" providerId="ADAL" clId="{43A7B5B6-C91C-46F2-B3BE-2D6EA015E14D}" dt="2021-10-12T06:18:34.279" v="5380"/>
          <ac:picMkLst>
            <pc:docMk/>
            <pc:sldMk cId="1946010875" sldId="2076138855"/>
            <ac:picMk id="17410" creationId="{5015F386-F35F-4264-B23D-23E8E270F71C}"/>
          </ac:picMkLst>
        </pc:picChg>
      </pc:sldChg>
      <pc:sldChg chg="del">
        <pc:chgData name="Kohei Saito" userId="71dd0d76-af3b-4b2b-b3e1-cf0387d2e76c" providerId="ADAL" clId="{43A7B5B6-C91C-46F2-B3BE-2D6EA015E14D}" dt="2021-10-11T02:12:30.678" v="0" actId="2696"/>
        <pc:sldMkLst>
          <pc:docMk/>
          <pc:sldMk cId="2496249553" sldId="2076138855"/>
        </pc:sldMkLst>
      </pc:sldChg>
      <pc:sldChg chg="addSp">
        <pc:chgData name="Kohei Saito" userId="71dd0d76-af3b-4b2b-b3e1-cf0387d2e76c" providerId="ADAL" clId="{43A7B5B6-C91C-46F2-B3BE-2D6EA015E14D}" dt="2021-10-12T06:21:44.129" v="5526"/>
        <pc:sldMkLst>
          <pc:docMk/>
          <pc:sldMk cId="2529147834" sldId="2076138855"/>
        </pc:sldMkLst>
        <pc:picChg chg="add">
          <ac:chgData name="Kohei Saito" userId="71dd0d76-af3b-4b2b-b3e1-cf0387d2e76c" providerId="ADAL" clId="{43A7B5B6-C91C-46F2-B3BE-2D6EA015E14D}" dt="2021-10-12T06:21:44.129" v="5526"/>
          <ac:picMkLst>
            <pc:docMk/>
            <pc:sldMk cId="2529147834" sldId="2076138855"/>
            <ac:picMk id="18434" creationId="{1D4F2F98-E49D-4F9B-93B0-2DC503195122}"/>
          </ac:picMkLst>
        </pc:picChg>
      </pc:sldChg>
      <pc:sldChg chg="addSp delSp modSp new mod ord">
        <pc:chgData name="Kohei Saito" userId="71dd0d76-af3b-4b2b-b3e1-cf0387d2e76c" providerId="ADAL" clId="{43A7B5B6-C91C-46F2-B3BE-2D6EA015E14D}" dt="2021-10-12T06:27:10.263" v="5858" actId="1036"/>
        <pc:sldMkLst>
          <pc:docMk/>
          <pc:sldMk cId="3621565083" sldId="2076138856"/>
        </pc:sldMkLst>
        <pc:spChg chg="mod">
          <ac:chgData name="Kohei Saito" userId="71dd0d76-af3b-4b2b-b3e1-cf0387d2e76c" providerId="ADAL" clId="{43A7B5B6-C91C-46F2-B3BE-2D6EA015E14D}" dt="2021-10-12T06:26:50.627" v="5849" actId="20577"/>
          <ac:spMkLst>
            <pc:docMk/>
            <pc:sldMk cId="3621565083" sldId="2076138856"/>
            <ac:spMk id="2" creationId="{56CA50B1-C63D-4FC7-BF6B-18F5CCBCEAD6}"/>
          </ac:spMkLst>
        </pc:spChg>
        <pc:spChg chg="del">
          <ac:chgData name="Kohei Saito" userId="71dd0d76-af3b-4b2b-b3e1-cf0387d2e76c" providerId="ADAL" clId="{43A7B5B6-C91C-46F2-B3BE-2D6EA015E14D}" dt="2021-10-12T06:26:58.024" v="5851" actId="21"/>
          <ac:spMkLst>
            <pc:docMk/>
            <pc:sldMk cId="3621565083" sldId="2076138856"/>
            <ac:spMk id="3" creationId="{96388839-B794-4350-9E76-5C068CB1A212}"/>
          </ac:spMkLst>
        </pc:spChg>
        <pc:spChg chg="mod">
          <ac:chgData name="Kohei Saito" userId="71dd0d76-af3b-4b2b-b3e1-cf0387d2e76c" providerId="ADAL" clId="{43A7B5B6-C91C-46F2-B3BE-2D6EA015E14D}" dt="2021-10-12T06:27:06.789" v="5853" actId="1076"/>
          <ac:spMkLst>
            <pc:docMk/>
            <pc:sldMk cId="3621565083" sldId="2076138856"/>
            <ac:spMk id="4" creationId="{84418FBE-60CE-4184-88DE-7EA00FE77FC0}"/>
          </ac:spMkLst>
        </pc:spChg>
        <pc:spChg chg="add mod">
          <ac:chgData name="Kohei Saito" userId="71dd0d76-af3b-4b2b-b3e1-cf0387d2e76c" providerId="ADAL" clId="{43A7B5B6-C91C-46F2-B3BE-2D6EA015E14D}" dt="2021-10-12T06:27:10.263" v="5858" actId="1036"/>
          <ac:spMkLst>
            <pc:docMk/>
            <pc:sldMk cId="3621565083" sldId="2076138856"/>
            <ac:spMk id="5" creationId="{F0F0EB4C-3834-492D-8AA9-3A8D6607C989}"/>
          </ac:spMkLst>
        </pc:spChg>
        <pc:spChg chg="mod">
          <ac:chgData name="Kohei Saito" userId="71dd0d76-af3b-4b2b-b3e1-cf0387d2e76c" providerId="ADAL" clId="{43A7B5B6-C91C-46F2-B3BE-2D6EA015E14D}" dt="2021-10-12T06:27:10.263" v="5858" actId="1036"/>
          <ac:spMkLst>
            <pc:docMk/>
            <pc:sldMk cId="3621565083" sldId="2076138856"/>
            <ac:spMk id="7" creationId="{3F609CBF-5B45-4376-BB43-1F2CB95AA025}"/>
          </ac:spMkLst>
        </pc:spChg>
        <pc:spChg chg="mod">
          <ac:chgData name="Kohei Saito" userId="71dd0d76-af3b-4b2b-b3e1-cf0387d2e76c" providerId="ADAL" clId="{43A7B5B6-C91C-46F2-B3BE-2D6EA015E14D}" dt="2021-10-12T06:27:10.263" v="5858" actId="1036"/>
          <ac:spMkLst>
            <pc:docMk/>
            <pc:sldMk cId="3621565083" sldId="2076138856"/>
            <ac:spMk id="8" creationId="{8E7EF52D-02D9-46CF-9226-AEC1267C97BE}"/>
          </ac:spMkLst>
        </pc:spChg>
        <pc:spChg chg="mod">
          <ac:chgData name="Kohei Saito" userId="71dd0d76-af3b-4b2b-b3e1-cf0387d2e76c" providerId="ADAL" clId="{43A7B5B6-C91C-46F2-B3BE-2D6EA015E14D}" dt="2021-10-12T06:27:10.263" v="5858" actId="1036"/>
          <ac:spMkLst>
            <pc:docMk/>
            <pc:sldMk cId="3621565083" sldId="2076138856"/>
            <ac:spMk id="9" creationId="{72A12FB5-84D2-42C3-A4A1-D27FDAB22125}"/>
          </ac:spMkLst>
        </pc:spChg>
        <pc:spChg chg="mod">
          <ac:chgData name="Kohei Saito" userId="71dd0d76-af3b-4b2b-b3e1-cf0387d2e76c" providerId="ADAL" clId="{43A7B5B6-C91C-46F2-B3BE-2D6EA015E14D}" dt="2021-10-12T06:27:10.263" v="5858" actId="1036"/>
          <ac:spMkLst>
            <pc:docMk/>
            <pc:sldMk cId="3621565083" sldId="2076138856"/>
            <ac:spMk id="11" creationId="{850D2F69-EFF3-45A2-93B6-BAB34435B8DC}"/>
          </ac:spMkLst>
        </pc:spChg>
        <pc:spChg chg="mod">
          <ac:chgData name="Kohei Saito" userId="71dd0d76-af3b-4b2b-b3e1-cf0387d2e76c" providerId="ADAL" clId="{43A7B5B6-C91C-46F2-B3BE-2D6EA015E14D}" dt="2021-10-12T06:27:10.263" v="5858" actId="1036"/>
          <ac:spMkLst>
            <pc:docMk/>
            <pc:sldMk cId="3621565083" sldId="2076138856"/>
            <ac:spMk id="12" creationId="{FCEC0E11-1749-48B1-8903-5C8117D4594D}"/>
          </ac:spMkLst>
        </pc:spChg>
        <pc:spChg chg="mod">
          <ac:chgData name="Kohei Saito" userId="71dd0d76-af3b-4b2b-b3e1-cf0387d2e76c" providerId="ADAL" clId="{43A7B5B6-C91C-46F2-B3BE-2D6EA015E14D}" dt="2021-10-12T06:27:10.263" v="5858" actId="1036"/>
          <ac:spMkLst>
            <pc:docMk/>
            <pc:sldMk cId="3621565083" sldId="2076138856"/>
            <ac:spMk id="13" creationId="{D440A936-1488-473F-8E79-FFBE109113A4}"/>
          </ac:spMkLst>
        </pc:spChg>
        <pc:spChg chg="add mod">
          <ac:chgData name="Kohei Saito" userId="71dd0d76-af3b-4b2b-b3e1-cf0387d2e76c" providerId="ADAL" clId="{43A7B5B6-C91C-46F2-B3BE-2D6EA015E14D}" dt="2021-10-12T06:27:10.263" v="5858" actId="1036"/>
          <ac:spMkLst>
            <pc:docMk/>
            <pc:sldMk cId="3621565083" sldId="2076138856"/>
            <ac:spMk id="14" creationId="{829383FF-1549-4EE6-A55D-3EA0B101B900}"/>
          </ac:spMkLst>
        </pc:spChg>
        <pc:spChg chg="add mod">
          <ac:chgData name="Kohei Saito" userId="71dd0d76-af3b-4b2b-b3e1-cf0387d2e76c" providerId="ADAL" clId="{43A7B5B6-C91C-46F2-B3BE-2D6EA015E14D}" dt="2021-10-12T06:27:10.263" v="5858" actId="1036"/>
          <ac:spMkLst>
            <pc:docMk/>
            <pc:sldMk cId="3621565083" sldId="2076138856"/>
            <ac:spMk id="15" creationId="{CDD79436-70A5-40F2-AF32-AF690AC4FA50}"/>
          </ac:spMkLst>
        </pc:spChg>
        <pc:spChg chg="add mod">
          <ac:chgData name="Kohei Saito" userId="71dd0d76-af3b-4b2b-b3e1-cf0387d2e76c" providerId="ADAL" clId="{43A7B5B6-C91C-46F2-B3BE-2D6EA015E14D}" dt="2021-10-12T06:27:10.263" v="5858" actId="1036"/>
          <ac:spMkLst>
            <pc:docMk/>
            <pc:sldMk cId="3621565083" sldId="2076138856"/>
            <ac:spMk id="16" creationId="{7D133067-4A99-4C13-8A57-3588B815BBDA}"/>
          </ac:spMkLst>
        </pc:spChg>
        <pc:spChg chg="add mod">
          <ac:chgData name="Kohei Saito" userId="71dd0d76-af3b-4b2b-b3e1-cf0387d2e76c" providerId="ADAL" clId="{43A7B5B6-C91C-46F2-B3BE-2D6EA015E14D}" dt="2021-10-12T06:27:10.263" v="5858" actId="1036"/>
          <ac:spMkLst>
            <pc:docMk/>
            <pc:sldMk cId="3621565083" sldId="2076138856"/>
            <ac:spMk id="17" creationId="{9300FEC7-8CCD-4F62-B9FE-9712B06D182C}"/>
          </ac:spMkLst>
        </pc:spChg>
        <pc:spChg chg="add mod">
          <ac:chgData name="Kohei Saito" userId="71dd0d76-af3b-4b2b-b3e1-cf0387d2e76c" providerId="ADAL" clId="{43A7B5B6-C91C-46F2-B3BE-2D6EA015E14D}" dt="2021-10-12T06:27:10.263" v="5858" actId="1036"/>
          <ac:spMkLst>
            <pc:docMk/>
            <pc:sldMk cId="3621565083" sldId="2076138856"/>
            <ac:spMk id="18" creationId="{775A1917-04F0-4FB3-B23D-CA7F24437FDA}"/>
          </ac:spMkLst>
        </pc:spChg>
        <pc:spChg chg="add mod">
          <ac:chgData name="Kohei Saito" userId="71dd0d76-af3b-4b2b-b3e1-cf0387d2e76c" providerId="ADAL" clId="{43A7B5B6-C91C-46F2-B3BE-2D6EA015E14D}" dt="2021-10-12T06:27:10.263" v="5858" actId="1036"/>
          <ac:spMkLst>
            <pc:docMk/>
            <pc:sldMk cId="3621565083" sldId="2076138856"/>
            <ac:spMk id="19" creationId="{6FD1CEF2-33CD-4F00-94AD-619AEB40B7B3}"/>
          </ac:spMkLst>
        </pc:spChg>
        <pc:spChg chg="add mod">
          <ac:chgData name="Kohei Saito" userId="71dd0d76-af3b-4b2b-b3e1-cf0387d2e76c" providerId="ADAL" clId="{43A7B5B6-C91C-46F2-B3BE-2D6EA015E14D}" dt="2021-10-12T06:27:10.263" v="5858" actId="1036"/>
          <ac:spMkLst>
            <pc:docMk/>
            <pc:sldMk cId="3621565083" sldId="2076138856"/>
            <ac:spMk id="20" creationId="{27580446-5538-4323-8307-91A7B77219BB}"/>
          </ac:spMkLst>
        </pc:spChg>
        <pc:spChg chg="add mod">
          <ac:chgData name="Kohei Saito" userId="71dd0d76-af3b-4b2b-b3e1-cf0387d2e76c" providerId="ADAL" clId="{43A7B5B6-C91C-46F2-B3BE-2D6EA015E14D}" dt="2021-10-12T06:27:10.263" v="5858" actId="1036"/>
          <ac:spMkLst>
            <pc:docMk/>
            <pc:sldMk cId="3621565083" sldId="2076138856"/>
            <ac:spMk id="21" creationId="{C2A389B5-83B4-4702-88C4-033987523470}"/>
          </ac:spMkLst>
        </pc:spChg>
        <pc:spChg chg="add mod">
          <ac:chgData name="Kohei Saito" userId="71dd0d76-af3b-4b2b-b3e1-cf0387d2e76c" providerId="ADAL" clId="{43A7B5B6-C91C-46F2-B3BE-2D6EA015E14D}" dt="2021-10-12T06:27:10.263" v="5858" actId="1036"/>
          <ac:spMkLst>
            <pc:docMk/>
            <pc:sldMk cId="3621565083" sldId="2076138856"/>
            <ac:spMk id="22" creationId="{03D70851-33A0-44E6-9D2B-5FC44767222C}"/>
          </ac:spMkLst>
        </pc:spChg>
        <pc:spChg chg="add mod">
          <ac:chgData name="Kohei Saito" userId="71dd0d76-af3b-4b2b-b3e1-cf0387d2e76c" providerId="ADAL" clId="{43A7B5B6-C91C-46F2-B3BE-2D6EA015E14D}" dt="2021-10-12T06:27:10.263" v="5858" actId="1036"/>
          <ac:spMkLst>
            <pc:docMk/>
            <pc:sldMk cId="3621565083" sldId="2076138856"/>
            <ac:spMk id="23" creationId="{1BD4FE25-5181-4CD1-A4D7-69B17BE30097}"/>
          </ac:spMkLst>
        </pc:spChg>
        <pc:spChg chg="add mod">
          <ac:chgData name="Kohei Saito" userId="71dd0d76-af3b-4b2b-b3e1-cf0387d2e76c" providerId="ADAL" clId="{43A7B5B6-C91C-46F2-B3BE-2D6EA015E14D}" dt="2021-10-12T06:27:10.263" v="5858" actId="1036"/>
          <ac:spMkLst>
            <pc:docMk/>
            <pc:sldMk cId="3621565083" sldId="2076138856"/>
            <ac:spMk id="24" creationId="{96F82323-8C37-494D-B7BA-628369FD3294}"/>
          </ac:spMkLst>
        </pc:spChg>
        <pc:spChg chg="add mod">
          <ac:chgData name="Kohei Saito" userId="71dd0d76-af3b-4b2b-b3e1-cf0387d2e76c" providerId="ADAL" clId="{43A7B5B6-C91C-46F2-B3BE-2D6EA015E14D}" dt="2021-10-12T06:27:10.263" v="5858" actId="1036"/>
          <ac:spMkLst>
            <pc:docMk/>
            <pc:sldMk cId="3621565083" sldId="2076138856"/>
            <ac:spMk id="25" creationId="{D1FA5175-7A1D-4CB6-84CC-2B34D2F24FAE}"/>
          </ac:spMkLst>
        </pc:spChg>
        <pc:spChg chg="add mod">
          <ac:chgData name="Kohei Saito" userId="71dd0d76-af3b-4b2b-b3e1-cf0387d2e76c" providerId="ADAL" clId="{43A7B5B6-C91C-46F2-B3BE-2D6EA015E14D}" dt="2021-10-12T06:27:10.263" v="5858" actId="1036"/>
          <ac:spMkLst>
            <pc:docMk/>
            <pc:sldMk cId="3621565083" sldId="2076138856"/>
            <ac:spMk id="26" creationId="{16A454BB-D60D-472B-91D5-4656D039DECF}"/>
          </ac:spMkLst>
        </pc:spChg>
        <pc:spChg chg="add mod">
          <ac:chgData name="Kohei Saito" userId="71dd0d76-af3b-4b2b-b3e1-cf0387d2e76c" providerId="ADAL" clId="{43A7B5B6-C91C-46F2-B3BE-2D6EA015E14D}" dt="2021-10-12T06:27:10.263" v="5858" actId="1036"/>
          <ac:spMkLst>
            <pc:docMk/>
            <pc:sldMk cId="3621565083" sldId="2076138856"/>
            <ac:spMk id="27" creationId="{EDFE306E-BCC6-485F-A412-7CEA27612127}"/>
          </ac:spMkLst>
        </pc:spChg>
        <pc:spChg chg="add mod">
          <ac:chgData name="Kohei Saito" userId="71dd0d76-af3b-4b2b-b3e1-cf0387d2e76c" providerId="ADAL" clId="{43A7B5B6-C91C-46F2-B3BE-2D6EA015E14D}" dt="2021-10-12T06:27:10.263" v="5858" actId="1036"/>
          <ac:spMkLst>
            <pc:docMk/>
            <pc:sldMk cId="3621565083" sldId="2076138856"/>
            <ac:spMk id="28" creationId="{0BAF8FF6-9BFD-49BC-B71B-428EDCBB1BA2}"/>
          </ac:spMkLst>
        </pc:spChg>
        <pc:spChg chg="add mod">
          <ac:chgData name="Kohei Saito" userId="71dd0d76-af3b-4b2b-b3e1-cf0387d2e76c" providerId="ADAL" clId="{43A7B5B6-C91C-46F2-B3BE-2D6EA015E14D}" dt="2021-10-12T06:27:10.263" v="5858" actId="1036"/>
          <ac:spMkLst>
            <pc:docMk/>
            <pc:sldMk cId="3621565083" sldId="2076138856"/>
            <ac:spMk id="29" creationId="{069AEE66-1819-46C9-A9CE-5CE0C7201E02}"/>
          </ac:spMkLst>
        </pc:spChg>
        <pc:spChg chg="add mod">
          <ac:chgData name="Kohei Saito" userId="71dd0d76-af3b-4b2b-b3e1-cf0387d2e76c" providerId="ADAL" clId="{43A7B5B6-C91C-46F2-B3BE-2D6EA015E14D}" dt="2021-10-12T06:27:10.263" v="5858" actId="1036"/>
          <ac:spMkLst>
            <pc:docMk/>
            <pc:sldMk cId="3621565083" sldId="2076138856"/>
            <ac:spMk id="30" creationId="{298D31B8-E688-48AB-BDA0-AA378E4E73C5}"/>
          </ac:spMkLst>
        </pc:spChg>
        <pc:spChg chg="add mod">
          <ac:chgData name="Kohei Saito" userId="71dd0d76-af3b-4b2b-b3e1-cf0387d2e76c" providerId="ADAL" clId="{43A7B5B6-C91C-46F2-B3BE-2D6EA015E14D}" dt="2021-10-12T06:27:10.263" v="5858" actId="1036"/>
          <ac:spMkLst>
            <pc:docMk/>
            <pc:sldMk cId="3621565083" sldId="2076138856"/>
            <ac:spMk id="33" creationId="{C5252F64-5084-4AF8-847D-7DA0D92AE92C}"/>
          </ac:spMkLst>
        </pc:spChg>
        <pc:spChg chg="add mod">
          <ac:chgData name="Kohei Saito" userId="71dd0d76-af3b-4b2b-b3e1-cf0387d2e76c" providerId="ADAL" clId="{43A7B5B6-C91C-46F2-B3BE-2D6EA015E14D}" dt="2021-10-12T06:27:10.263" v="5858" actId="1036"/>
          <ac:spMkLst>
            <pc:docMk/>
            <pc:sldMk cId="3621565083" sldId="2076138856"/>
            <ac:spMk id="34" creationId="{77D7071D-355D-472B-94A0-7D7590A25D55}"/>
          </ac:spMkLst>
        </pc:spChg>
        <pc:spChg chg="add mod">
          <ac:chgData name="Kohei Saito" userId="71dd0d76-af3b-4b2b-b3e1-cf0387d2e76c" providerId="ADAL" clId="{43A7B5B6-C91C-46F2-B3BE-2D6EA015E14D}" dt="2021-10-12T06:27:10.263" v="5858" actId="1036"/>
          <ac:spMkLst>
            <pc:docMk/>
            <pc:sldMk cId="3621565083" sldId="2076138856"/>
            <ac:spMk id="35" creationId="{7D39FF2F-273C-4152-8BF7-402E91C013D6}"/>
          </ac:spMkLst>
        </pc:spChg>
        <pc:spChg chg="add mod">
          <ac:chgData name="Kohei Saito" userId="71dd0d76-af3b-4b2b-b3e1-cf0387d2e76c" providerId="ADAL" clId="{43A7B5B6-C91C-46F2-B3BE-2D6EA015E14D}" dt="2021-10-12T06:27:10.263" v="5858" actId="1036"/>
          <ac:spMkLst>
            <pc:docMk/>
            <pc:sldMk cId="3621565083" sldId="2076138856"/>
            <ac:spMk id="37" creationId="{087DF7D7-A877-4342-9B30-E1F48EA3A687}"/>
          </ac:spMkLst>
        </pc:spChg>
        <pc:spChg chg="add mod">
          <ac:chgData name="Kohei Saito" userId="71dd0d76-af3b-4b2b-b3e1-cf0387d2e76c" providerId="ADAL" clId="{43A7B5B6-C91C-46F2-B3BE-2D6EA015E14D}" dt="2021-10-12T06:27:10.263" v="5858" actId="1036"/>
          <ac:spMkLst>
            <pc:docMk/>
            <pc:sldMk cId="3621565083" sldId="2076138856"/>
            <ac:spMk id="39" creationId="{2D97B317-4EE1-4EF5-B910-86DD0AAEB52B}"/>
          </ac:spMkLst>
        </pc:spChg>
        <pc:spChg chg="add mod">
          <ac:chgData name="Kohei Saito" userId="71dd0d76-af3b-4b2b-b3e1-cf0387d2e76c" providerId="ADAL" clId="{43A7B5B6-C91C-46F2-B3BE-2D6EA015E14D}" dt="2021-10-12T06:27:10.263" v="5858" actId="1036"/>
          <ac:spMkLst>
            <pc:docMk/>
            <pc:sldMk cId="3621565083" sldId="2076138856"/>
            <ac:spMk id="40" creationId="{085B52BB-12BE-44EF-86D1-BA56AA466FD9}"/>
          </ac:spMkLst>
        </pc:spChg>
        <pc:spChg chg="add mod">
          <ac:chgData name="Kohei Saito" userId="71dd0d76-af3b-4b2b-b3e1-cf0387d2e76c" providerId="ADAL" clId="{43A7B5B6-C91C-46F2-B3BE-2D6EA015E14D}" dt="2021-10-12T06:27:10.263" v="5858" actId="1036"/>
          <ac:spMkLst>
            <pc:docMk/>
            <pc:sldMk cId="3621565083" sldId="2076138856"/>
            <ac:spMk id="41" creationId="{EE17AC41-A865-47B1-9D39-70011074B30A}"/>
          </ac:spMkLst>
        </pc:spChg>
        <pc:spChg chg="add mod">
          <ac:chgData name="Kohei Saito" userId="71dd0d76-af3b-4b2b-b3e1-cf0387d2e76c" providerId="ADAL" clId="{43A7B5B6-C91C-46F2-B3BE-2D6EA015E14D}" dt="2021-10-12T06:27:10.263" v="5858" actId="1036"/>
          <ac:spMkLst>
            <pc:docMk/>
            <pc:sldMk cId="3621565083" sldId="2076138856"/>
            <ac:spMk id="42" creationId="{4066C5A3-C3B6-45AB-84B8-D6C6DF9C9D0A}"/>
          </ac:spMkLst>
        </pc:spChg>
        <pc:spChg chg="add mod">
          <ac:chgData name="Kohei Saito" userId="71dd0d76-af3b-4b2b-b3e1-cf0387d2e76c" providerId="ADAL" clId="{43A7B5B6-C91C-46F2-B3BE-2D6EA015E14D}" dt="2021-10-12T06:27:10.263" v="5858" actId="1036"/>
          <ac:spMkLst>
            <pc:docMk/>
            <pc:sldMk cId="3621565083" sldId="2076138856"/>
            <ac:spMk id="43" creationId="{E0522EA4-812A-4CA8-BBD9-0B784A42F0BA}"/>
          </ac:spMkLst>
        </pc:spChg>
        <pc:spChg chg="add mod">
          <ac:chgData name="Kohei Saito" userId="71dd0d76-af3b-4b2b-b3e1-cf0387d2e76c" providerId="ADAL" clId="{43A7B5B6-C91C-46F2-B3BE-2D6EA015E14D}" dt="2021-10-12T06:27:10.263" v="5858" actId="1036"/>
          <ac:spMkLst>
            <pc:docMk/>
            <pc:sldMk cId="3621565083" sldId="2076138856"/>
            <ac:spMk id="44" creationId="{12875E51-F82D-4F4F-BE4E-1E0BCA97EBB9}"/>
          </ac:spMkLst>
        </pc:spChg>
        <pc:spChg chg="add mod">
          <ac:chgData name="Kohei Saito" userId="71dd0d76-af3b-4b2b-b3e1-cf0387d2e76c" providerId="ADAL" clId="{43A7B5B6-C91C-46F2-B3BE-2D6EA015E14D}" dt="2021-10-12T06:27:10.263" v="5858" actId="1036"/>
          <ac:spMkLst>
            <pc:docMk/>
            <pc:sldMk cId="3621565083" sldId="2076138856"/>
            <ac:spMk id="45" creationId="{0C8A35DD-D945-44F1-8FBD-F9EEC92A3EC8}"/>
          </ac:spMkLst>
        </pc:spChg>
        <pc:spChg chg="add mod">
          <ac:chgData name="Kohei Saito" userId="71dd0d76-af3b-4b2b-b3e1-cf0387d2e76c" providerId="ADAL" clId="{43A7B5B6-C91C-46F2-B3BE-2D6EA015E14D}" dt="2021-10-12T06:27:10.263" v="5858" actId="1036"/>
          <ac:spMkLst>
            <pc:docMk/>
            <pc:sldMk cId="3621565083" sldId="2076138856"/>
            <ac:spMk id="47" creationId="{BA4807F8-73F8-4060-83E2-D38E6666C083}"/>
          </ac:spMkLst>
        </pc:spChg>
        <pc:spChg chg="add mod">
          <ac:chgData name="Kohei Saito" userId="71dd0d76-af3b-4b2b-b3e1-cf0387d2e76c" providerId="ADAL" clId="{43A7B5B6-C91C-46F2-B3BE-2D6EA015E14D}" dt="2021-10-12T06:27:10.263" v="5858" actId="1036"/>
          <ac:spMkLst>
            <pc:docMk/>
            <pc:sldMk cId="3621565083" sldId="2076138856"/>
            <ac:spMk id="48" creationId="{4608EF59-B01A-4784-B568-F6E6C0972192}"/>
          </ac:spMkLst>
        </pc:spChg>
        <pc:spChg chg="add mod">
          <ac:chgData name="Kohei Saito" userId="71dd0d76-af3b-4b2b-b3e1-cf0387d2e76c" providerId="ADAL" clId="{43A7B5B6-C91C-46F2-B3BE-2D6EA015E14D}" dt="2021-10-12T06:27:10.263" v="5858" actId="1036"/>
          <ac:spMkLst>
            <pc:docMk/>
            <pc:sldMk cId="3621565083" sldId="2076138856"/>
            <ac:spMk id="49" creationId="{3538CC38-852B-4B35-B751-B8CE99C65007}"/>
          </ac:spMkLst>
        </pc:spChg>
        <pc:spChg chg="add mod">
          <ac:chgData name="Kohei Saito" userId="71dd0d76-af3b-4b2b-b3e1-cf0387d2e76c" providerId="ADAL" clId="{43A7B5B6-C91C-46F2-B3BE-2D6EA015E14D}" dt="2021-10-12T06:27:10.263" v="5858" actId="1036"/>
          <ac:spMkLst>
            <pc:docMk/>
            <pc:sldMk cId="3621565083" sldId="2076138856"/>
            <ac:spMk id="50" creationId="{49746EC5-BA7A-49D5-A3F5-04C7633F983C}"/>
          </ac:spMkLst>
        </pc:spChg>
        <pc:spChg chg="add mod">
          <ac:chgData name="Kohei Saito" userId="71dd0d76-af3b-4b2b-b3e1-cf0387d2e76c" providerId="ADAL" clId="{43A7B5B6-C91C-46F2-B3BE-2D6EA015E14D}" dt="2021-10-12T06:27:10.263" v="5858" actId="1036"/>
          <ac:spMkLst>
            <pc:docMk/>
            <pc:sldMk cId="3621565083" sldId="2076138856"/>
            <ac:spMk id="51" creationId="{9AE576AE-8CC4-44A5-BA29-4178A9C7F048}"/>
          </ac:spMkLst>
        </pc:spChg>
        <pc:spChg chg="add mod">
          <ac:chgData name="Kohei Saito" userId="71dd0d76-af3b-4b2b-b3e1-cf0387d2e76c" providerId="ADAL" clId="{43A7B5B6-C91C-46F2-B3BE-2D6EA015E14D}" dt="2021-10-12T06:27:10.263" v="5858" actId="1036"/>
          <ac:spMkLst>
            <pc:docMk/>
            <pc:sldMk cId="3621565083" sldId="2076138856"/>
            <ac:spMk id="52" creationId="{FA553CEC-4809-45D0-8AC1-8C928FCC27D9}"/>
          </ac:spMkLst>
        </pc:spChg>
        <pc:spChg chg="add mod">
          <ac:chgData name="Kohei Saito" userId="71dd0d76-af3b-4b2b-b3e1-cf0387d2e76c" providerId="ADAL" clId="{43A7B5B6-C91C-46F2-B3BE-2D6EA015E14D}" dt="2021-10-12T06:27:10.263" v="5858" actId="1036"/>
          <ac:spMkLst>
            <pc:docMk/>
            <pc:sldMk cId="3621565083" sldId="2076138856"/>
            <ac:spMk id="57" creationId="{84A31935-B011-4039-98A3-EB0B42F35EDF}"/>
          </ac:spMkLst>
        </pc:spChg>
        <pc:spChg chg="add mod">
          <ac:chgData name="Kohei Saito" userId="71dd0d76-af3b-4b2b-b3e1-cf0387d2e76c" providerId="ADAL" clId="{43A7B5B6-C91C-46F2-B3BE-2D6EA015E14D}" dt="2021-10-12T06:27:10.263" v="5858" actId="1036"/>
          <ac:spMkLst>
            <pc:docMk/>
            <pc:sldMk cId="3621565083" sldId="2076138856"/>
            <ac:spMk id="58" creationId="{406FF8D6-32F4-4F34-B6D0-81F4E6AECB33}"/>
          </ac:spMkLst>
        </pc:spChg>
        <pc:spChg chg="add mod">
          <ac:chgData name="Kohei Saito" userId="71dd0d76-af3b-4b2b-b3e1-cf0387d2e76c" providerId="ADAL" clId="{43A7B5B6-C91C-46F2-B3BE-2D6EA015E14D}" dt="2021-10-12T06:27:10.263" v="5858" actId="1036"/>
          <ac:spMkLst>
            <pc:docMk/>
            <pc:sldMk cId="3621565083" sldId="2076138856"/>
            <ac:spMk id="59" creationId="{3D36355B-4B75-4EAE-A104-68934FEF7D4F}"/>
          </ac:spMkLst>
        </pc:spChg>
        <pc:spChg chg="add mod">
          <ac:chgData name="Kohei Saito" userId="71dd0d76-af3b-4b2b-b3e1-cf0387d2e76c" providerId="ADAL" clId="{43A7B5B6-C91C-46F2-B3BE-2D6EA015E14D}" dt="2021-10-12T06:27:10.263" v="5858" actId="1036"/>
          <ac:spMkLst>
            <pc:docMk/>
            <pc:sldMk cId="3621565083" sldId="2076138856"/>
            <ac:spMk id="60" creationId="{6473645F-D560-4A1A-8D8B-01BBA8472467}"/>
          </ac:spMkLst>
        </pc:spChg>
        <pc:spChg chg="add mod">
          <ac:chgData name="Kohei Saito" userId="71dd0d76-af3b-4b2b-b3e1-cf0387d2e76c" providerId="ADAL" clId="{43A7B5B6-C91C-46F2-B3BE-2D6EA015E14D}" dt="2021-10-12T06:27:10.263" v="5858" actId="1036"/>
          <ac:spMkLst>
            <pc:docMk/>
            <pc:sldMk cId="3621565083" sldId="2076138856"/>
            <ac:spMk id="61" creationId="{697E07EF-3C88-44E4-A668-80A31BFA5F88}"/>
          </ac:spMkLst>
        </pc:spChg>
        <pc:spChg chg="add mod">
          <ac:chgData name="Kohei Saito" userId="71dd0d76-af3b-4b2b-b3e1-cf0387d2e76c" providerId="ADAL" clId="{43A7B5B6-C91C-46F2-B3BE-2D6EA015E14D}" dt="2021-10-12T06:27:10.263" v="5858" actId="1036"/>
          <ac:spMkLst>
            <pc:docMk/>
            <pc:sldMk cId="3621565083" sldId="2076138856"/>
            <ac:spMk id="62" creationId="{38DE82D0-FEA2-4689-A20C-90DCA74CEC76}"/>
          </ac:spMkLst>
        </pc:spChg>
        <pc:spChg chg="add mod">
          <ac:chgData name="Kohei Saito" userId="71dd0d76-af3b-4b2b-b3e1-cf0387d2e76c" providerId="ADAL" clId="{43A7B5B6-C91C-46F2-B3BE-2D6EA015E14D}" dt="2021-10-12T06:27:10.263" v="5858" actId="1036"/>
          <ac:spMkLst>
            <pc:docMk/>
            <pc:sldMk cId="3621565083" sldId="2076138856"/>
            <ac:spMk id="63" creationId="{548FF07C-EA75-4B48-A577-FCE6E28AAA6D}"/>
          </ac:spMkLst>
        </pc:spChg>
        <pc:spChg chg="add mod">
          <ac:chgData name="Kohei Saito" userId="71dd0d76-af3b-4b2b-b3e1-cf0387d2e76c" providerId="ADAL" clId="{43A7B5B6-C91C-46F2-B3BE-2D6EA015E14D}" dt="2021-10-12T06:27:10.263" v="5858" actId="1036"/>
          <ac:spMkLst>
            <pc:docMk/>
            <pc:sldMk cId="3621565083" sldId="2076138856"/>
            <ac:spMk id="64" creationId="{0B5C0ED6-7871-419A-AB35-37125D26A48A}"/>
          </ac:spMkLst>
        </pc:spChg>
        <pc:spChg chg="add mod">
          <ac:chgData name="Kohei Saito" userId="71dd0d76-af3b-4b2b-b3e1-cf0387d2e76c" providerId="ADAL" clId="{43A7B5B6-C91C-46F2-B3BE-2D6EA015E14D}" dt="2021-10-12T06:27:10.263" v="5858" actId="1036"/>
          <ac:spMkLst>
            <pc:docMk/>
            <pc:sldMk cId="3621565083" sldId="2076138856"/>
            <ac:spMk id="65" creationId="{326197B3-5799-4E7A-B66C-7982C88F879E}"/>
          </ac:spMkLst>
        </pc:spChg>
        <pc:spChg chg="add mod">
          <ac:chgData name="Kohei Saito" userId="71dd0d76-af3b-4b2b-b3e1-cf0387d2e76c" providerId="ADAL" clId="{43A7B5B6-C91C-46F2-B3BE-2D6EA015E14D}" dt="2021-10-12T06:27:10.263" v="5858" actId="1036"/>
          <ac:spMkLst>
            <pc:docMk/>
            <pc:sldMk cId="3621565083" sldId="2076138856"/>
            <ac:spMk id="69" creationId="{213A9BFC-DB35-4CAB-BD2C-9688F8F79284}"/>
          </ac:spMkLst>
        </pc:spChg>
        <pc:spChg chg="add mod">
          <ac:chgData name="Kohei Saito" userId="71dd0d76-af3b-4b2b-b3e1-cf0387d2e76c" providerId="ADAL" clId="{43A7B5B6-C91C-46F2-B3BE-2D6EA015E14D}" dt="2021-10-12T06:27:10.263" v="5858" actId="1036"/>
          <ac:spMkLst>
            <pc:docMk/>
            <pc:sldMk cId="3621565083" sldId="2076138856"/>
            <ac:spMk id="70" creationId="{83F6910B-0CB5-47AF-9C66-45D6D8B4EB53}"/>
          </ac:spMkLst>
        </pc:spChg>
        <pc:spChg chg="add mod">
          <ac:chgData name="Kohei Saito" userId="71dd0d76-af3b-4b2b-b3e1-cf0387d2e76c" providerId="ADAL" clId="{43A7B5B6-C91C-46F2-B3BE-2D6EA015E14D}" dt="2021-10-12T06:27:10.263" v="5858" actId="1036"/>
          <ac:spMkLst>
            <pc:docMk/>
            <pc:sldMk cId="3621565083" sldId="2076138856"/>
            <ac:spMk id="71" creationId="{1D91194C-5D09-4CBB-A259-B62132012283}"/>
          </ac:spMkLst>
        </pc:spChg>
        <pc:spChg chg="add mod">
          <ac:chgData name="Kohei Saito" userId="71dd0d76-af3b-4b2b-b3e1-cf0387d2e76c" providerId="ADAL" clId="{43A7B5B6-C91C-46F2-B3BE-2D6EA015E14D}" dt="2021-10-12T06:27:10.263" v="5858" actId="1036"/>
          <ac:spMkLst>
            <pc:docMk/>
            <pc:sldMk cId="3621565083" sldId="2076138856"/>
            <ac:spMk id="72" creationId="{673D6E74-0F45-4C74-A4B5-88BAC3A5B9F4}"/>
          </ac:spMkLst>
        </pc:spChg>
        <pc:spChg chg="add mod">
          <ac:chgData name="Kohei Saito" userId="71dd0d76-af3b-4b2b-b3e1-cf0387d2e76c" providerId="ADAL" clId="{43A7B5B6-C91C-46F2-B3BE-2D6EA015E14D}" dt="2021-10-12T06:27:10.263" v="5858" actId="1036"/>
          <ac:spMkLst>
            <pc:docMk/>
            <pc:sldMk cId="3621565083" sldId="2076138856"/>
            <ac:spMk id="73" creationId="{9C8FCF3C-1190-4B01-94F8-D579352DEBBC}"/>
          </ac:spMkLst>
        </pc:spChg>
        <pc:spChg chg="add mod">
          <ac:chgData name="Kohei Saito" userId="71dd0d76-af3b-4b2b-b3e1-cf0387d2e76c" providerId="ADAL" clId="{43A7B5B6-C91C-46F2-B3BE-2D6EA015E14D}" dt="2021-10-12T06:27:10.263" v="5858" actId="1036"/>
          <ac:spMkLst>
            <pc:docMk/>
            <pc:sldMk cId="3621565083" sldId="2076138856"/>
            <ac:spMk id="74" creationId="{DE0AD246-8CE3-4AC9-A909-FD307FD66AC8}"/>
          </ac:spMkLst>
        </pc:spChg>
        <pc:spChg chg="mod">
          <ac:chgData name="Kohei Saito" userId="71dd0d76-af3b-4b2b-b3e1-cf0387d2e76c" providerId="ADAL" clId="{43A7B5B6-C91C-46F2-B3BE-2D6EA015E14D}" dt="2021-10-12T06:27:10.263" v="5858" actId="1036"/>
          <ac:spMkLst>
            <pc:docMk/>
            <pc:sldMk cId="3621565083" sldId="2076138856"/>
            <ac:spMk id="77" creationId="{8F5910F5-51A8-4C57-968B-9C44F28C2296}"/>
          </ac:spMkLst>
        </pc:spChg>
        <pc:spChg chg="mod">
          <ac:chgData name="Kohei Saito" userId="71dd0d76-af3b-4b2b-b3e1-cf0387d2e76c" providerId="ADAL" clId="{43A7B5B6-C91C-46F2-B3BE-2D6EA015E14D}" dt="2021-10-12T06:27:10.263" v="5858" actId="1036"/>
          <ac:spMkLst>
            <pc:docMk/>
            <pc:sldMk cId="3621565083" sldId="2076138856"/>
            <ac:spMk id="78" creationId="{9488062D-2146-4C94-897A-7DA95B7428BD}"/>
          </ac:spMkLst>
        </pc:spChg>
        <pc:spChg chg="add mod">
          <ac:chgData name="Kohei Saito" userId="71dd0d76-af3b-4b2b-b3e1-cf0387d2e76c" providerId="ADAL" clId="{43A7B5B6-C91C-46F2-B3BE-2D6EA015E14D}" dt="2021-10-12T06:27:10.263" v="5858" actId="1036"/>
          <ac:spMkLst>
            <pc:docMk/>
            <pc:sldMk cId="3621565083" sldId="2076138856"/>
            <ac:spMk id="80" creationId="{BE17EEDD-8C1F-4FAD-902C-9459D611095C}"/>
          </ac:spMkLst>
        </pc:spChg>
        <pc:spChg chg="add mod">
          <ac:chgData name="Kohei Saito" userId="71dd0d76-af3b-4b2b-b3e1-cf0387d2e76c" providerId="ADAL" clId="{43A7B5B6-C91C-46F2-B3BE-2D6EA015E14D}" dt="2021-10-12T06:27:10.263" v="5858" actId="1036"/>
          <ac:spMkLst>
            <pc:docMk/>
            <pc:sldMk cId="3621565083" sldId="2076138856"/>
            <ac:spMk id="81" creationId="{9C9B4A79-3FD4-4B4F-A1FB-6C2F4339697E}"/>
          </ac:spMkLst>
        </pc:spChg>
        <pc:spChg chg="add mod">
          <ac:chgData name="Kohei Saito" userId="71dd0d76-af3b-4b2b-b3e1-cf0387d2e76c" providerId="ADAL" clId="{43A7B5B6-C91C-46F2-B3BE-2D6EA015E14D}" dt="2021-10-12T06:27:10.263" v="5858" actId="1036"/>
          <ac:spMkLst>
            <pc:docMk/>
            <pc:sldMk cId="3621565083" sldId="2076138856"/>
            <ac:spMk id="82" creationId="{EAAD069B-D020-49FB-8148-A65E44A3FAA3}"/>
          </ac:spMkLst>
        </pc:spChg>
        <pc:spChg chg="add mod">
          <ac:chgData name="Kohei Saito" userId="71dd0d76-af3b-4b2b-b3e1-cf0387d2e76c" providerId="ADAL" clId="{43A7B5B6-C91C-46F2-B3BE-2D6EA015E14D}" dt="2021-10-12T06:27:10.263" v="5858" actId="1036"/>
          <ac:spMkLst>
            <pc:docMk/>
            <pc:sldMk cId="3621565083" sldId="2076138856"/>
            <ac:spMk id="83" creationId="{EEFB709F-7AE2-4E45-991A-CA7EF518FBE7}"/>
          </ac:spMkLst>
        </pc:spChg>
        <pc:spChg chg="add mod">
          <ac:chgData name="Kohei Saito" userId="71dd0d76-af3b-4b2b-b3e1-cf0387d2e76c" providerId="ADAL" clId="{43A7B5B6-C91C-46F2-B3BE-2D6EA015E14D}" dt="2021-10-12T06:27:10.263" v="5858" actId="1036"/>
          <ac:spMkLst>
            <pc:docMk/>
            <pc:sldMk cId="3621565083" sldId="2076138856"/>
            <ac:spMk id="85" creationId="{566AB58F-FF93-4C51-A198-BEC57C2E29CD}"/>
          </ac:spMkLst>
        </pc:spChg>
        <pc:spChg chg="add mod">
          <ac:chgData name="Kohei Saito" userId="71dd0d76-af3b-4b2b-b3e1-cf0387d2e76c" providerId="ADAL" clId="{43A7B5B6-C91C-46F2-B3BE-2D6EA015E14D}" dt="2021-10-12T06:27:10.263" v="5858" actId="1036"/>
          <ac:spMkLst>
            <pc:docMk/>
            <pc:sldMk cId="3621565083" sldId="2076138856"/>
            <ac:spMk id="86" creationId="{EA357313-B9FE-4D4D-A9AF-52C2C8748906}"/>
          </ac:spMkLst>
        </pc:spChg>
        <pc:spChg chg="add mod">
          <ac:chgData name="Kohei Saito" userId="71dd0d76-af3b-4b2b-b3e1-cf0387d2e76c" providerId="ADAL" clId="{43A7B5B6-C91C-46F2-B3BE-2D6EA015E14D}" dt="2021-10-12T06:27:10.263" v="5858" actId="1036"/>
          <ac:spMkLst>
            <pc:docMk/>
            <pc:sldMk cId="3621565083" sldId="2076138856"/>
            <ac:spMk id="87" creationId="{A0C91664-F074-42BD-BA8E-ABD1635B234B}"/>
          </ac:spMkLst>
        </pc:spChg>
        <pc:spChg chg="add mod">
          <ac:chgData name="Kohei Saito" userId="71dd0d76-af3b-4b2b-b3e1-cf0387d2e76c" providerId="ADAL" clId="{43A7B5B6-C91C-46F2-B3BE-2D6EA015E14D}" dt="2021-10-12T06:27:10.263" v="5858" actId="1036"/>
          <ac:spMkLst>
            <pc:docMk/>
            <pc:sldMk cId="3621565083" sldId="2076138856"/>
            <ac:spMk id="88" creationId="{C3224A91-731F-49D8-8C92-BB3970F37390}"/>
          </ac:spMkLst>
        </pc:spChg>
        <pc:spChg chg="add mod">
          <ac:chgData name="Kohei Saito" userId="71dd0d76-af3b-4b2b-b3e1-cf0387d2e76c" providerId="ADAL" clId="{43A7B5B6-C91C-46F2-B3BE-2D6EA015E14D}" dt="2021-10-12T06:27:10.263" v="5858" actId="1036"/>
          <ac:spMkLst>
            <pc:docMk/>
            <pc:sldMk cId="3621565083" sldId="2076138856"/>
            <ac:spMk id="90" creationId="{C64232ED-40A4-4EE3-A478-3AC0861B9D7E}"/>
          </ac:spMkLst>
        </pc:spChg>
        <pc:spChg chg="add mod">
          <ac:chgData name="Kohei Saito" userId="71dd0d76-af3b-4b2b-b3e1-cf0387d2e76c" providerId="ADAL" clId="{43A7B5B6-C91C-46F2-B3BE-2D6EA015E14D}" dt="2021-10-12T06:27:10.263" v="5858" actId="1036"/>
          <ac:spMkLst>
            <pc:docMk/>
            <pc:sldMk cId="3621565083" sldId="2076138856"/>
            <ac:spMk id="91" creationId="{96B9E695-BD91-41AE-839D-2AAEA7456AA0}"/>
          </ac:spMkLst>
        </pc:spChg>
        <pc:spChg chg="add mod">
          <ac:chgData name="Kohei Saito" userId="71dd0d76-af3b-4b2b-b3e1-cf0387d2e76c" providerId="ADAL" clId="{43A7B5B6-C91C-46F2-B3BE-2D6EA015E14D}" dt="2021-10-12T06:27:10.263" v="5858" actId="1036"/>
          <ac:spMkLst>
            <pc:docMk/>
            <pc:sldMk cId="3621565083" sldId="2076138856"/>
            <ac:spMk id="92" creationId="{C65D8556-25E5-49EB-B661-2DB8BA120ED4}"/>
          </ac:spMkLst>
        </pc:spChg>
        <pc:spChg chg="add mod">
          <ac:chgData name="Kohei Saito" userId="71dd0d76-af3b-4b2b-b3e1-cf0387d2e76c" providerId="ADAL" clId="{43A7B5B6-C91C-46F2-B3BE-2D6EA015E14D}" dt="2021-10-12T06:27:10.263" v="5858" actId="1036"/>
          <ac:spMkLst>
            <pc:docMk/>
            <pc:sldMk cId="3621565083" sldId="2076138856"/>
            <ac:spMk id="93" creationId="{31EEB623-F52E-42FC-94A3-14BCBDC08EFF}"/>
          </ac:spMkLst>
        </pc:spChg>
        <pc:grpChg chg="add mod">
          <ac:chgData name="Kohei Saito" userId="71dd0d76-af3b-4b2b-b3e1-cf0387d2e76c" providerId="ADAL" clId="{43A7B5B6-C91C-46F2-B3BE-2D6EA015E14D}" dt="2021-10-12T06:27:10.263" v="5858" actId="1036"/>
          <ac:grpSpMkLst>
            <pc:docMk/>
            <pc:sldMk cId="3621565083" sldId="2076138856"/>
            <ac:grpSpMk id="6" creationId="{1F9BEF9D-16E1-4521-A901-220E73AC9607}"/>
          </ac:grpSpMkLst>
        </pc:grpChg>
        <pc:grpChg chg="add mod">
          <ac:chgData name="Kohei Saito" userId="71dd0d76-af3b-4b2b-b3e1-cf0387d2e76c" providerId="ADAL" clId="{43A7B5B6-C91C-46F2-B3BE-2D6EA015E14D}" dt="2021-10-12T06:27:10.263" v="5858" actId="1036"/>
          <ac:grpSpMkLst>
            <pc:docMk/>
            <pc:sldMk cId="3621565083" sldId="2076138856"/>
            <ac:grpSpMk id="10" creationId="{0E85201A-6660-4332-8392-CEF91124862B}"/>
          </ac:grpSpMkLst>
        </pc:grpChg>
        <pc:grpChg chg="add mod">
          <ac:chgData name="Kohei Saito" userId="71dd0d76-af3b-4b2b-b3e1-cf0387d2e76c" providerId="ADAL" clId="{43A7B5B6-C91C-46F2-B3BE-2D6EA015E14D}" dt="2021-10-12T06:27:10.263" v="5858" actId="1036"/>
          <ac:grpSpMkLst>
            <pc:docMk/>
            <pc:sldMk cId="3621565083" sldId="2076138856"/>
            <ac:grpSpMk id="76" creationId="{4339CB44-58F4-42CD-A6B6-4769D5690292}"/>
          </ac:grpSpMkLst>
        </pc:grpChg>
        <pc:cxnChg chg="add mod">
          <ac:chgData name="Kohei Saito" userId="71dd0d76-af3b-4b2b-b3e1-cf0387d2e76c" providerId="ADAL" clId="{43A7B5B6-C91C-46F2-B3BE-2D6EA015E14D}" dt="2021-10-12T06:27:10.263" v="5858" actId="1036"/>
          <ac:cxnSpMkLst>
            <pc:docMk/>
            <pc:sldMk cId="3621565083" sldId="2076138856"/>
            <ac:cxnSpMk id="31" creationId="{7C59596B-778D-43F7-BD51-768573D73C62}"/>
          </ac:cxnSpMkLst>
        </pc:cxnChg>
        <pc:cxnChg chg="add mod">
          <ac:chgData name="Kohei Saito" userId="71dd0d76-af3b-4b2b-b3e1-cf0387d2e76c" providerId="ADAL" clId="{43A7B5B6-C91C-46F2-B3BE-2D6EA015E14D}" dt="2021-10-12T06:27:10.263" v="5858" actId="1036"/>
          <ac:cxnSpMkLst>
            <pc:docMk/>
            <pc:sldMk cId="3621565083" sldId="2076138856"/>
            <ac:cxnSpMk id="32" creationId="{1C1FB893-F7F7-4A02-A9BE-52B71C95EA8F}"/>
          </ac:cxnSpMkLst>
        </pc:cxnChg>
        <pc:cxnChg chg="add mod">
          <ac:chgData name="Kohei Saito" userId="71dd0d76-af3b-4b2b-b3e1-cf0387d2e76c" providerId="ADAL" clId="{43A7B5B6-C91C-46F2-B3BE-2D6EA015E14D}" dt="2021-10-12T06:27:10.263" v="5858" actId="1036"/>
          <ac:cxnSpMkLst>
            <pc:docMk/>
            <pc:sldMk cId="3621565083" sldId="2076138856"/>
            <ac:cxnSpMk id="36" creationId="{31DE1A47-25B6-485B-AC62-296500C20406}"/>
          </ac:cxnSpMkLst>
        </pc:cxnChg>
        <pc:cxnChg chg="add mod">
          <ac:chgData name="Kohei Saito" userId="71dd0d76-af3b-4b2b-b3e1-cf0387d2e76c" providerId="ADAL" clId="{43A7B5B6-C91C-46F2-B3BE-2D6EA015E14D}" dt="2021-10-12T06:27:10.263" v="5858" actId="1036"/>
          <ac:cxnSpMkLst>
            <pc:docMk/>
            <pc:sldMk cId="3621565083" sldId="2076138856"/>
            <ac:cxnSpMk id="38" creationId="{E7C5D889-5BAF-426E-BA24-9EE18320FE88}"/>
          </ac:cxnSpMkLst>
        </pc:cxnChg>
        <pc:cxnChg chg="add mod">
          <ac:chgData name="Kohei Saito" userId="71dd0d76-af3b-4b2b-b3e1-cf0387d2e76c" providerId="ADAL" clId="{43A7B5B6-C91C-46F2-B3BE-2D6EA015E14D}" dt="2021-10-12T06:27:10.263" v="5858" actId="1036"/>
          <ac:cxnSpMkLst>
            <pc:docMk/>
            <pc:sldMk cId="3621565083" sldId="2076138856"/>
            <ac:cxnSpMk id="46" creationId="{2833D02E-CC69-48EA-B99D-7248CD3F752A}"/>
          </ac:cxnSpMkLst>
        </pc:cxnChg>
        <pc:cxnChg chg="add mod">
          <ac:chgData name="Kohei Saito" userId="71dd0d76-af3b-4b2b-b3e1-cf0387d2e76c" providerId="ADAL" clId="{43A7B5B6-C91C-46F2-B3BE-2D6EA015E14D}" dt="2021-10-12T06:27:10.263" v="5858" actId="1036"/>
          <ac:cxnSpMkLst>
            <pc:docMk/>
            <pc:sldMk cId="3621565083" sldId="2076138856"/>
            <ac:cxnSpMk id="53" creationId="{BEA3863D-E33B-4F6D-B594-EF4932999155}"/>
          </ac:cxnSpMkLst>
        </pc:cxnChg>
        <pc:cxnChg chg="add mod">
          <ac:chgData name="Kohei Saito" userId="71dd0d76-af3b-4b2b-b3e1-cf0387d2e76c" providerId="ADAL" clId="{43A7B5B6-C91C-46F2-B3BE-2D6EA015E14D}" dt="2021-10-12T06:27:10.263" v="5858" actId="1036"/>
          <ac:cxnSpMkLst>
            <pc:docMk/>
            <pc:sldMk cId="3621565083" sldId="2076138856"/>
            <ac:cxnSpMk id="54" creationId="{4DB42283-740F-4C7E-BEF6-88A0869F9530}"/>
          </ac:cxnSpMkLst>
        </pc:cxnChg>
        <pc:cxnChg chg="add mod">
          <ac:chgData name="Kohei Saito" userId="71dd0d76-af3b-4b2b-b3e1-cf0387d2e76c" providerId="ADAL" clId="{43A7B5B6-C91C-46F2-B3BE-2D6EA015E14D}" dt="2021-10-12T06:27:10.263" v="5858" actId="1036"/>
          <ac:cxnSpMkLst>
            <pc:docMk/>
            <pc:sldMk cId="3621565083" sldId="2076138856"/>
            <ac:cxnSpMk id="55" creationId="{17B884E9-796A-4CD4-9293-C069EB33C735}"/>
          </ac:cxnSpMkLst>
        </pc:cxnChg>
        <pc:cxnChg chg="add mod">
          <ac:chgData name="Kohei Saito" userId="71dd0d76-af3b-4b2b-b3e1-cf0387d2e76c" providerId="ADAL" clId="{43A7B5B6-C91C-46F2-B3BE-2D6EA015E14D}" dt="2021-10-12T06:27:10.263" v="5858" actId="1036"/>
          <ac:cxnSpMkLst>
            <pc:docMk/>
            <pc:sldMk cId="3621565083" sldId="2076138856"/>
            <ac:cxnSpMk id="56" creationId="{5FB56C0F-9BBB-4583-972D-637151B036E4}"/>
          </ac:cxnSpMkLst>
        </pc:cxnChg>
        <pc:cxnChg chg="add mod">
          <ac:chgData name="Kohei Saito" userId="71dd0d76-af3b-4b2b-b3e1-cf0387d2e76c" providerId="ADAL" clId="{43A7B5B6-C91C-46F2-B3BE-2D6EA015E14D}" dt="2021-10-12T06:27:10.263" v="5858" actId="1036"/>
          <ac:cxnSpMkLst>
            <pc:docMk/>
            <pc:sldMk cId="3621565083" sldId="2076138856"/>
            <ac:cxnSpMk id="66" creationId="{9CD3A54D-AC95-4B06-BDB6-CC66310D4010}"/>
          </ac:cxnSpMkLst>
        </pc:cxnChg>
        <pc:cxnChg chg="add mod">
          <ac:chgData name="Kohei Saito" userId="71dd0d76-af3b-4b2b-b3e1-cf0387d2e76c" providerId="ADAL" clId="{43A7B5B6-C91C-46F2-B3BE-2D6EA015E14D}" dt="2021-10-12T06:27:10.263" v="5858" actId="1036"/>
          <ac:cxnSpMkLst>
            <pc:docMk/>
            <pc:sldMk cId="3621565083" sldId="2076138856"/>
            <ac:cxnSpMk id="67" creationId="{1226205C-38BB-44DD-B976-662B26CFE14B}"/>
          </ac:cxnSpMkLst>
        </pc:cxnChg>
        <pc:cxnChg chg="add mod">
          <ac:chgData name="Kohei Saito" userId="71dd0d76-af3b-4b2b-b3e1-cf0387d2e76c" providerId="ADAL" clId="{43A7B5B6-C91C-46F2-B3BE-2D6EA015E14D}" dt="2021-10-12T06:27:10.263" v="5858" actId="1036"/>
          <ac:cxnSpMkLst>
            <pc:docMk/>
            <pc:sldMk cId="3621565083" sldId="2076138856"/>
            <ac:cxnSpMk id="68" creationId="{FF4B4505-5159-4DD5-92A3-4FBCB1695FB7}"/>
          </ac:cxnSpMkLst>
        </pc:cxnChg>
        <pc:cxnChg chg="add mod">
          <ac:chgData name="Kohei Saito" userId="71dd0d76-af3b-4b2b-b3e1-cf0387d2e76c" providerId="ADAL" clId="{43A7B5B6-C91C-46F2-B3BE-2D6EA015E14D}" dt="2021-10-12T06:27:10.263" v="5858" actId="1036"/>
          <ac:cxnSpMkLst>
            <pc:docMk/>
            <pc:sldMk cId="3621565083" sldId="2076138856"/>
            <ac:cxnSpMk id="75" creationId="{14C02E0F-E063-49D4-BF57-6D09F203B14F}"/>
          </ac:cxnSpMkLst>
        </pc:cxnChg>
        <pc:cxnChg chg="add mod">
          <ac:chgData name="Kohei Saito" userId="71dd0d76-af3b-4b2b-b3e1-cf0387d2e76c" providerId="ADAL" clId="{43A7B5B6-C91C-46F2-B3BE-2D6EA015E14D}" dt="2021-10-12T06:27:10.263" v="5858" actId="1036"/>
          <ac:cxnSpMkLst>
            <pc:docMk/>
            <pc:sldMk cId="3621565083" sldId="2076138856"/>
            <ac:cxnSpMk id="79" creationId="{F4E32A86-3E91-4492-82F6-CB2155B98177}"/>
          </ac:cxnSpMkLst>
        </pc:cxnChg>
        <pc:cxnChg chg="add mod">
          <ac:chgData name="Kohei Saito" userId="71dd0d76-af3b-4b2b-b3e1-cf0387d2e76c" providerId="ADAL" clId="{43A7B5B6-C91C-46F2-B3BE-2D6EA015E14D}" dt="2021-10-12T06:27:10.263" v="5858" actId="1036"/>
          <ac:cxnSpMkLst>
            <pc:docMk/>
            <pc:sldMk cId="3621565083" sldId="2076138856"/>
            <ac:cxnSpMk id="84" creationId="{32BB9B4F-A22F-497D-84FE-D77DB8A4CE4D}"/>
          </ac:cxnSpMkLst>
        </pc:cxnChg>
        <pc:cxnChg chg="add mod">
          <ac:chgData name="Kohei Saito" userId="71dd0d76-af3b-4b2b-b3e1-cf0387d2e76c" providerId="ADAL" clId="{43A7B5B6-C91C-46F2-B3BE-2D6EA015E14D}" dt="2021-10-12T06:27:10.263" v="5858" actId="1036"/>
          <ac:cxnSpMkLst>
            <pc:docMk/>
            <pc:sldMk cId="3621565083" sldId="2076138856"/>
            <ac:cxnSpMk id="89" creationId="{18B88FE0-8B5E-4C15-B82F-AAB10D4C1866}"/>
          </ac:cxnSpMkLst>
        </pc:cxnChg>
        <pc:cxnChg chg="add mod">
          <ac:chgData name="Kohei Saito" userId="71dd0d76-af3b-4b2b-b3e1-cf0387d2e76c" providerId="ADAL" clId="{43A7B5B6-C91C-46F2-B3BE-2D6EA015E14D}" dt="2021-10-12T06:27:10.263" v="5858" actId="1036"/>
          <ac:cxnSpMkLst>
            <pc:docMk/>
            <pc:sldMk cId="3621565083" sldId="2076138856"/>
            <ac:cxnSpMk id="94" creationId="{554D6EB7-0923-4609-AF25-7749B509C93D}"/>
          </ac:cxnSpMkLst>
        </pc:cxnChg>
        <pc:cxnChg chg="add mod">
          <ac:chgData name="Kohei Saito" userId="71dd0d76-af3b-4b2b-b3e1-cf0387d2e76c" providerId="ADAL" clId="{43A7B5B6-C91C-46F2-B3BE-2D6EA015E14D}" dt="2021-10-12T06:27:10.263" v="5858" actId="1036"/>
          <ac:cxnSpMkLst>
            <pc:docMk/>
            <pc:sldMk cId="3621565083" sldId="2076138856"/>
            <ac:cxnSpMk id="95" creationId="{ACD2C987-C29D-42D6-AD28-3E95FCF88C8C}"/>
          </ac:cxnSpMkLst>
        </pc:cxnChg>
      </pc:sldChg>
      <pc:sldChg chg="addSp modSp new mod">
        <pc:chgData name="Kohei Saito" userId="71dd0d76-af3b-4b2b-b3e1-cf0387d2e76c" providerId="ADAL" clId="{43A7B5B6-C91C-46F2-B3BE-2D6EA015E14D}" dt="2021-10-12T06:27:37.175" v="5896" actId="22"/>
        <pc:sldMkLst>
          <pc:docMk/>
          <pc:sldMk cId="3965686848" sldId="2076138857"/>
        </pc:sldMkLst>
        <pc:spChg chg="mod">
          <ac:chgData name="Kohei Saito" userId="71dd0d76-af3b-4b2b-b3e1-cf0387d2e76c" providerId="ADAL" clId="{43A7B5B6-C91C-46F2-B3BE-2D6EA015E14D}" dt="2021-10-12T06:27:25.455" v="5892" actId="20577"/>
          <ac:spMkLst>
            <pc:docMk/>
            <pc:sldMk cId="3965686848" sldId="2076138857"/>
            <ac:spMk id="2" creationId="{D410CE42-DADC-4810-A564-7759D6DAB969}"/>
          </ac:spMkLst>
        </pc:spChg>
        <pc:spChg chg="mod">
          <ac:chgData name="Kohei Saito" userId="71dd0d76-af3b-4b2b-b3e1-cf0387d2e76c" providerId="ADAL" clId="{43A7B5B6-C91C-46F2-B3BE-2D6EA015E14D}" dt="2021-10-12T06:27:31.501" v="5895" actId="27636"/>
          <ac:spMkLst>
            <pc:docMk/>
            <pc:sldMk cId="3965686848" sldId="2076138857"/>
            <ac:spMk id="3" creationId="{843512B0-8124-487D-8ED5-10CE0A7CFCA7}"/>
          </ac:spMkLst>
        </pc:spChg>
        <pc:spChg chg="add">
          <ac:chgData name="Kohei Saito" userId="71dd0d76-af3b-4b2b-b3e1-cf0387d2e76c" providerId="ADAL" clId="{43A7B5B6-C91C-46F2-B3BE-2D6EA015E14D}" dt="2021-10-12T06:27:37.175" v="5896" actId="22"/>
          <ac:spMkLst>
            <pc:docMk/>
            <pc:sldMk cId="3965686848" sldId="2076138857"/>
            <ac:spMk id="6" creationId="{17A8A11F-88C2-4287-B7C7-90E319EDC20E}"/>
          </ac:spMkLst>
        </pc:spChg>
      </pc:sldChg>
      <pc:sldChg chg="modSp new mod ord">
        <pc:chgData name="Kohei Saito" userId="71dd0d76-af3b-4b2b-b3e1-cf0387d2e76c" providerId="ADAL" clId="{43A7B5B6-C91C-46F2-B3BE-2D6EA015E14D}" dt="2021-10-12T08:07:55.890" v="7182" actId="20577"/>
        <pc:sldMkLst>
          <pc:docMk/>
          <pc:sldMk cId="3506509188" sldId="2076138858"/>
        </pc:sldMkLst>
        <pc:spChg chg="mod">
          <ac:chgData name="Kohei Saito" userId="71dd0d76-af3b-4b2b-b3e1-cf0387d2e76c" providerId="ADAL" clId="{43A7B5B6-C91C-46F2-B3BE-2D6EA015E14D}" dt="2021-10-12T07:50:52.159" v="6001" actId="20577"/>
          <ac:spMkLst>
            <pc:docMk/>
            <pc:sldMk cId="3506509188" sldId="2076138858"/>
            <ac:spMk id="2" creationId="{C56D29E7-2D66-426B-A142-93D0558A0068}"/>
          </ac:spMkLst>
        </pc:spChg>
        <pc:spChg chg="mod">
          <ac:chgData name="Kohei Saito" userId="71dd0d76-af3b-4b2b-b3e1-cf0387d2e76c" providerId="ADAL" clId="{43A7B5B6-C91C-46F2-B3BE-2D6EA015E14D}" dt="2021-10-12T08:07:55.890" v="7182" actId="20577"/>
          <ac:spMkLst>
            <pc:docMk/>
            <pc:sldMk cId="3506509188" sldId="2076138858"/>
            <ac:spMk id="3" creationId="{E7E9814C-24C4-4ECF-B8BC-1E01EF1DC3DF}"/>
          </ac:spMkLst>
        </pc:spChg>
      </pc:sldChg>
      <pc:sldChg chg="add del">
        <pc:chgData name="Kohei Saito" userId="71dd0d76-af3b-4b2b-b3e1-cf0387d2e76c" providerId="ADAL" clId="{43A7B5B6-C91C-46F2-B3BE-2D6EA015E14D}" dt="2021-10-11T04:42:28.187" v="2651" actId="22"/>
        <pc:sldMkLst>
          <pc:docMk/>
          <pc:sldMk cId="2512820900" sldId="2145705837"/>
        </pc:sldMkLst>
      </pc:sldChg>
      <pc:sldChg chg="add del">
        <pc:chgData name="Kohei Saito" userId="71dd0d76-af3b-4b2b-b3e1-cf0387d2e76c" providerId="ADAL" clId="{43A7B5B6-C91C-46F2-B3BE-2D6EA015E14D}" dt="2021-10-11T04:42:28.187" v="2651" actId="22"/>
        <pc:sldMkLst>
          <pc:docMk/>
          <pc:sldMk cId="2288533641" sldId="2145705838"/>
        </pc:sldMkLst>
      </pc:sldChg>
      <pc:sldChg chg="add del">
        <pc:chgData name="Kohei Saito" userId="71dd0d76-af3b-4b2b-b3e1-cf0387d2e76c" providerId="ADAL" clId="{43A7B5B6-C91C-46F2-B3BE-2D6EA015E14D}" dt="2021-10-11T04:42:28.187" v="2651" actId="22"/>
        <pc:sldMkLst>
          <pc:docMk/>
          <pc:sldMk cId="4156310541" sldId="2145705846"/>
        </pc:sldMkLst>
      </pc:sldChg>
      <pc:sldChg chg="add del">
        <pc:chgData name="Kohei Saito" userId="71dd0d76-af3b-4b2b-b3e1-cf0387d2e76c" providerId="ADAL" clId="{43A7B5B6-C91C-46F2-B3BE-2D6EA015E14D}" dt="2021-10-11T04:42:28.187" v="2651" actId="22"/>
        <pc:sldMkLst>
          <pc:docMk/>
          <pc:sldMk cId="2565493545" sldId="2145705847"/>
        </pc:sldMkLst>
      </pc:sldChg>
      <pc:sldChg chg="modSp add del mod">
        <pc:chgData name="Kohei Saito" userId="71dd0d76-af3b-4b2b-b3e1-cf0387d2e76c" providerId="ADAL" clId="{43A7B5B6-C91C-46F2-B3BE-2D6EA015E14D}" dt="2021-10-11T04:42:28.187" v="2651" actId="22"/>
        <pc:sldMkLst>
          <pc:docMk/>
          <pc:sldMk cId="1372720615" sldId="2145705849"/>
        </pc:sldMkLst>
        <pc:spChg chg="mod">
          <ac:chgData name="Kohei Saito" userId="71dd0d76-af3b-4b2b-b3e1-cf0387d2e76c" providerId="ADAL" clId="{43A7B5B6-C91C-46F2-B3BE-2D6EA015E14D}" dt="2021-10-11T04:42:28.187" v="2651" actId="22"/>
          <ac:spMkLst>
            <pc:docMk/>
            <pc:sldMk cId="1372720615" sldId="2145705849"/>
            <ac:spMk id="4" creationId="{1ABC3F7E-8B8C-F244-827F-B0F9A676A7FC}"/>
          </ac:spMkLst>
        </pc:spChg>
      </pc:sldChg>
      <pc:sldChg chg="modSp add del mod">
        <pc:chgData name="Kohei Saito" userId="71dd0d76-af3b-4b2b-b3e1-cf0387d2e76c" providerId="ADAL" clId="{43A7B5B6-C91C-46F2-B3BE-2D6EA015E14D}" dt="2021-10-11T04:42:28.187" v="2651" actId="22"/>
        <pc:sldMkLst>
          <pc:docMk/>
          <pc:sldMk cId="2537271003" sldId="2145705850"/>
        </pc:sldMkLst>
        <pc:spChg chg="mod">
          <ac:chgData name="Kohei Saito" userId="71dd0d76-af3b-4b2b-b3e1-cf0387d2e76c" providerId="ADAL" clId="{43A7B5B6-C91C-46F2-B3BE-2D6EA015E14D}" dt="2021-10-11T04:42:28.187" v="2651" actId="22"/>
          <ac:spMkLst>
            <pc:docMk/>
            <pc:sldMk cId="2537271003" sldId="2145705850"/>
            <ac:spMk id="4" creationId="{1ABC3F7E-8B8C-F244-827F-B0F9A676A7FC}"/>
          </ac:spMkLst>
        </pc:spChg>
      </pc:sldChg>
      <pc:sldChg chg="del">
        <pc:chgData name="Kohei Saito" userId="71dd0d76-af3b-4b2b-b3e1-cf0387d2e76c" providerId="ADAL" clId="{43A7B5B6-C91C-46F2-B3BE-2D6EA015E14D}" dt="2021-10-11T02:12:32.229" v="3" actId="2696"/>
        <pc:sldMkLst>
          <pc:docMk/>
          <pc:sldMk cId="2953003000" sldId="2145705935"/>
        </pc:sldMkLst>
      </pc:sldChg>
      <pc:sldChg chg="del">
        <pc:chgData name="Kohei Saito" userId="71dd0d76-af3b-4b2b-b3e1-cf0387d2e76c" providerId="ADAL" clId="{43A7B5B6-C91C-46F2-B3BE-2D6EA015E14D}" dt="2021-10-11T02:12:31.782" v="2" actId="2696"/>
        <pc:sldMkLst>
          <pc:docMk/>
          <pc:sldMk cId="2581371431" sldId="2145705954"/>
        </pc:sldMkLst>
      </pc:sldChg>
      <pc:sldMasterChg chg="addSldLayout delSldLayout modSldLayout">
        <pc:chgData name="Kohei Saito" userId="71dd0d76-af3b-4b2b-b3e1-cf0387d2e76c" providerId="ADAL" clId="{43A7B5B6-C91C-46F2-B3BE-2D6EA015E14D}" dt="2021-10-11T04:42:28.187" v="2651" actId="22"/>
        <pc:sldMasterMkLst>
          <pc:docMk/>
          <pc:sldMasterMk cId="0" sldId="2147483660"/>
        </pc:sldMasterMkLst>
        <pc:sldLayoutChg chg="del">
          <pc:chgData name="Kohei Saito" userId="71dd0d76-af3b-4b2b-b3e1-cf0387d2e76c" providerId="ADAL" clId="{43A7B5B6-C91C-46F2-B3BE-2D6EA015E14D}" dt="2021-10-11T02:12:32.229" v="3" actId="2696"/>
          <pc:sldLayoutMkLst>
            <pc:docMk/>
            <pc:sldMasterMk cId="0" sldId="2147483660"/>
            <pc:sldLayoutMk cId="1184156660" sldId="2147483678"/>
          </pc:sldLayoutMkLst>
        </pc:sldLayoutChg>
        <pc:sldLayoutChg chg="add del mod">
          <pc:chgData name="Kohei Saito" userId="71dd0d76-af3b-4b2b-b3e1-cf0387d2e76c" providerId="ADAL" clId="{43A7B5B6-C91C-46F2-B3BE-2D6EA015E14D}" dt="2021-10-11T04:42:28.187" v="2651" actId="22"/>
          <pc:sldLayoutMkLst>
            <pc:docMk/>
            <pc:sldMasterMk cId="0" sldId="2147483660"/>
            <pc:sldLayoutMk cId="1347016713" sldId="2147483678"/>
          </pc:sldLayoutMkLst>
        </pc:sldLayoutChg>
        <pc:sldLayoutChg chg="add del mod replId">
          <pc:chgData name="Kohei Saito" userId="71dd0d76-af3b-4b2b-b3e1-cf0387d2e76c" providerId="ADAL" clId="{43A7B5B6-C91C-46F2-B3BE-2D6EA015E14D}" dt="2021-10-11T04:42:28.187" v="2651" actId="22"/>
          <pc:sldLayoutMkLst>
            <pc:docMk/>
            <pc:sldMasterMk cId="0" sldId="2147483660"/>
            <pc:sldLayoutMk cId="1119055268" sldId="2147483679"/>
          </pc:sldLayoutMkLst>
        </pc:sldLayoutChg>
        <pc:sldLayoutChg chg="add del mod replId">
          <pc:chgData name="Kohei Saito" userId="71dd0d76-af3b-4b2b-b3e1-cf0387d2e76c" providerId="ADAL" clId="{43A7B5B6-C91C-46F2-B3BE-2D6EA015E14D}" dt="2021-10-11T04:42:28.187" v="2651" actId="22"/>
          <pc:sldLayoutMkLst>
            <pc:docMk/>
            <pc:sldMasterMk cId="0" sldId="2147483660"/>
            <pc:sldLayoutMk cId="2728607764" sldId="2147483680"/>
          </pc:sldLayoutMkLst>
        </pc:sldLayoutChg>
      </pc:sldMasterChg>
    </pc:docChg>
  </pc:docChgLst>
  <pc:docChgLst>
    <pc:chgData name="Kohei Saito" userId="71dd0d76-af3b-4b2b-b3e1-cf0387d2e76c" providerId="ADAL" clId="{66C61679-4874-4F96-98D9-BA198ADFE3CE}"/>
    <pc:docChg chg="undo custSel addSld delSld modSld sldOrd addSection delSection modSection">
      <pc:chgData name="Kohei Saito" userId="71dd0d76-af3b-4b2b-b3e1-cf0387d2e76c" providerId="ADAL" clId="{66C61679-4874-4F96-98D9-BA198ADFE3CE}" dt="2021-11-07T10:58:28.575" v="9190" actId="1076"/>
      <pc:docMkLst>
        <pc:docMk/>
      </pc:docMkLst>
      <pc:sldChg chg="modSp mod">
        <pc:chgData name="Kohei Saito" userId="71dd0d76-af3b-4b2b-b3e1-cf0387d2e76c" providerId="ADAL" clId="{66C61679-4874-4F96-98D9-BA198ADFE3CE}" dt="2021-11-07T10:44:07.518" v="9182" actId="20577"/>
        <pc:sldMkLst>
          <pc:docMk/>
          <pc:sldMk cId="377119992" sldId="428"/>
        </pc:sldMkLst>
        <pc:spChg chg="mod">
          <ac:chgData name="Kohei Saito" userId="71dd0d76-af3b-4b2b-b3e1-cf0387d2e76c" providerId="ADAL" clId="{66C61679-4874-4F96-98D9-BA198ADFE3CE}" dt="2021-11-07T10:44:07.518" v="9182" actId="20577"/>
          <ac:spMkLst>
            <pc:docMk/>
            <pc:sldMk cId="377119992" sldId="428"/>
            <ac:spMk id="7" creationId="{C3214F0C-66B9-4A25-8C2D-5EE6992B640A}"/>
          </ac:spMkLst>
        </pc:spChg>
      </pc:sldChg>
      <pc:sldChg chg="del">
        <pc:chgData name="Kohei Saito" userId="71dd0d76-af3b-4b2b-b3e1-cf0387d2e76c" providerId="ADAL" clId="{66C61679-4874-4F96-98D9-BA198ADFE3CE}" dt="2021-11-05T04:06:59.416" v="40" actId="2696"/>
        <pc:sldMkLst>
          <pc:docMk/>
          <pc:sldMk cId="2164439497" sldId="430"/>
        </pc:sldMkLst>
      </pc:sldChg>
      <pc:sldChg chg="del">
        <pc:chgData name="Kohei Saito" userId="71dd0d76-af3b-4b2b-b3e1-cf0387d2e76c" providerId="ADAL" clId="{66C61679-4874-4F96-98D9-BA198ADFE3CE}" dt="2021-11-05T04:06:59.416" v="40" actId="2696"/>
        <pc:sldMkLst>
          <pc:docMk/>
          <pc:sldMk cId="713252911" sldId="431"/>
        </pc:sldMkLst>
      </pc:sldChg>
      <pc:sldChg chg="del">
        <pc:chgData name="Kohei Saito" userId="71dd0d76-af3b-4b2b-b3e1-cf0387d2e76c" providerId="ADAL" clId="{66C61679-4874-4F96-98D9-BA198ADFE3CE}" dt="2021-11-05T04:06:59.416" v="40" actId="2696"/>
        <pc:sldMkLst>
          <pc:docMk/>
          <pc:sldMk cId="1111643568" sldId="434"/>
        </pc:sldMkLst>
      </pc:sldChg>
      <pc:sldChg chg="del">
        <pc:chgData name="Kohei Saito" userId="71dd0d76-af3b-4b2b-b3e1-cf0387d2e76c" providerId="ADAL" clId="{66C61679-4874-4F96-98D9-BA198ADFE3CE}" dt="2021-11-05T04:06:59.416" v="40" actId="2696"/>
        <pc:sldMkLst>
          <pc:docMk/>
          <pc:sldMk cId="2747873707" sldId="435"/>
        </pc:sldMkLst>
      </pc:sldChg>
      <pc:sldChg chg="del">
        <pc:chgData name="Kohei Saito" userId="71dd0d76-af3b-4b2b-b3e1-cf0387d2e76c" providerId="ADAL" clId="{66C61679-4874-4F96-98D9-BA198ADFE3CE}" dt="2021-11-05T04:06:59.416" v="40" actId="2696"/>
        <pc:sldMkLst>
          <pc:docMk/>
          <pc:sldMk cId="2772349837" sldId="437"/>
        </pc:sldMkLst>
      </pc:sldChg>
      <pc:sldChg chg="del">
        <pc:chgData name="Kohei Saito" userId="71dd0d76-af3b-4b2b-b3e1-cf0387d2e76c" providerId="ADAL" clId="{66C61679-4874-4F96-98D9-BA198ADFE3CE}" dt="2021-11-05T04:06:59.416" v="40" actId="2696"/>
        <pc:sldMkLst>
          <pc:docMk/>
          <pc:sldMk cId="1907620043" sldId="438"/>
        </pc:sldMkLst>
      </pc:sldChg>
      <pc:sldChg chg="del">
        <pc:chgData name="Kohei Saito" userId="71dd0d76-af3b-4b2b-b3e1-cf0387d2e76c" providerId="ADAL" clId="{66C61679-4874-4F96-98D9-BA198ADFE3CE}" dt="2021-11-05T04:06:59.416" v="40" actId="2696"/>
        <pc:sldMkLst>
          <pc:docMk/>
          <pc:sldMk cId="855197804" sldId="446"/>
        </pc:sldMkLst>
      </pc:sldChg>
      <pc:sldChg chg="del">
        <pc:chgData name="Kohei Saito" userId="71dd0d76-af3b-4b2b-b3e1-cf0387d2e76c" providerId="ADAL" clId="{66C61679-4874-4F96-98D9-BA198ADFE3CE}" dt="2021-11-05T04:06:59.416" v="40" actId="2696"/>
        <pc:sldMkLst>
          <pc:docMk/>
          <pc:sldMk cId="3701934115" sldId="448"/>
        </pc:sldMkLst>
      </pc:sldChg>
      <pc:sldChg chg="del">
        <pc:chgData name="Kohei Saito" userId="71dd0d76-af3b-4b2b-b3e1-cf0387d2e76c" providerId="ADAL" clId="{66C61679-4874-4F96-98D9-BA198ADFE3CE}" dt="2021-11-05T04:06:59.416" v="40" actId="2696"/>
        <pc:sldMkLst>
          <pc:docMk/>
          <pc:sldMk cId="1698512997" sldId="449"/>
        </pc:sldMkLst>
      </pc:sldChg>
      <pc:sldChg chg="del">
        <pc:chgData name="Kohei Saito" userId="71dd0d76-af3b-4b2b-b3e1-cf0387d2e76c" providerId="ADAL" clId="{66C61679-4874-4F96-98D9-BA198ADFE3CE}" dt="2021-11-05T04:06:59.416" v="40" actId="2696"/>
        <pc:sldMkLst>
          <pc:docMk/>
          <pc:sldMk cId="3638990105" sldId="450"/>
        </pc:sldMkLst>
      </pc:sldChg>
      <pc:sldChg chg="del">
        <pc:chgData name="Kohei Saito" userId="71dd0d76-af3b-4b2b-b3e1-cf0387d2e76c" providerId="ADAL" clId="{66C61679-4874-4F96-98D9-BA198ADFE3CE}" dt="2021-11-05T04:06:59.416" v="40" actId="2696"/>
        <pc:sldMkLst>
          <pc:docMk/>
          <pc:sldMk cId="3939490119" sldId="451"/>
        </pc:sldMkLst>
      </pc:sldChg>
      <pc:sldChg chg="del">
        <pc:chgData name="Kohei Saito" userId="71dd0d76-af3b-4b2b-b3e1-cf0387d2e76c" providerId="ADAL" clId="{66C61679-4874-4F96-98D9-BA198ADFE3CE}" dt="2021-11-05T04:06:59.416" v="40" actId="2696"/>
        <pc:sldMkLst>
          <pc:docMk/>
          <pc:sldMk cId="1897549163" sldId="452"/>
        </pc:sldMkLst>
      </pc:sldChg>
      <pc:sldChg chg="del">
        <pc:chgData name="Kohei Saito" userId="71dd0d76-af3b-4b2b-b3e1-cf0387d2e76c" providerId="ADAL" clId="{66C61679-4874-4F96-98D9-BA198ADFE3CE}" dt="2021-11-05T04:06:59.416" v="40" actId="2696"/>
        <pc:sldMkLst>
          <pc:docMk/>
          <pc:sldMk cId="2418616043" sldId="453"/>
        </pc:sldMkLst>
      </pc:sldChg>
      <pc:sldChg chg="del">
        <pc:chgData name="Kohei Saito" userId="71dd0d76-af3b-4b2b-b3e1-cf0387d2e76c" providerId="ADAL" clId="{66C61679-4874-4F96-98D9-BA198ADFE3CE}" dt="2021-11-05T04:06:59.416" v="40" actId="2696"/>
        <pc:sldMkLst>
          <pc:docMk/>
          <pc:sldMk cId="1691147869" sldId="455"/>
        </pc:sldMkLst>
      </pc:sldChg>
      <pc:sldChg chg="del">
        <pc:chgData name="Kohei Saito" userId="71dd0d76-af3b-4b2b-b3e1-cf0387d2e76c" providerId="ADAL" clId="{66C61679-4874-4F96-98D9-BA198ADFE3CE}" dt="2021-11-05T04:06:59.416" v="40" actId="2696"/>
        <pc:sldMkLst>
          <pc:docMk/>
          <pc:sldMk cId="2288329806" sldId="456"/>
        </pc:sldMkLst>
      </pc:sldChg>
      <pc:sldChg chg="del">
        <pc:chgData name="Kohei Saito" userId="71dd0d76-af3b-4b2b-b3e1-cf0387d2e76c" providerId="ADAL" clId="{66C61679-4874-4F96-98D9-BA198ADFE3CE}" dt="2021-11-05T04:06:59.416" v="40" actId="2696"/>
        <pc:sldMkLst>
          <pc:docMk/>
          <pc:sldMk cId="2747325950" sldId="457"/>
        </pc:sldMkLst>
      </pc:sldChg>
      <pc:sldChg chg="del">
        <pc:chgData name="Kohei Saito" userId="71dd0d76-af3b-4b2b-b3e1-cf0387d2e76c" providerId="ADAL" clId="{66C61679-4874-4F96-98D9-BA198ADFE3CE}" dt="2021-11-05T04:06:59.416" v="40" actId="2696"/>
        <pc:sldMkLst>
          <pc:docMk/>
          <pc:sldMk cId="4200956927" sldId="459"/>
        </pc:sldMkLst>
      </pc:sldChg>
      <pc:sldChg chg="del">
        <pc:chgData name="Kohei Saito" userId="71dd0d76-af3b-4b2b-b3e1-cf0387d2e76c" providerId="ADAL" clId="{66C61679-4874-4F96-98D9-BA198ADFE3CE}" dt="2021-11-05T04:06:59.416" v="40" actId="2696"/>
        <pc:sldMkLst>
          <pc:docMk/>
          <pc:sldMk cId="1100439848" sldId="460"/>
        </pc:sldMkLst>
      </pc:sldChg>
      <pc:sldChg chg="del">
        <pc:chgData name="Kohei Saito" userId="71dd0d76-af3b-4b2b-b3e1-cf0387d2e76c" providerId="ADAL" clId="{66C61679-4874-4F96-98D9-BA198ADFE3CE}" dt="2021-11-05T04:06:59.416" v="40" actId="2696"/>
        <pc:sldMkLst>
          <pc:docMk/>
          <pc:sldMk cId="3252441893" sldId="461"/>
        </pc:sldMkLst>
      </pc:sldChg>
      <pc:sldChg chg="del">
        <pc:chgData name="Kohei Saito" userId="71dd0d76-af3b-4b2b-b3e1-cf0387d2e76c" providerId="ADAL" clId="{66C61679-4874-4F96-98D9-BA198ADFE3CE}" dt="2021-11-05T04:06:59.416" v="40" actId="2696"/>
        <pc:sldMkLst>
          <pc:docMk/>
          <pc:sldMk cId="2839328898" sldId="462"/>
        </pc:sldMkLst>
      </pc:sldChg>
      <pc:sldChg chg="del">
        <pc:chgData name="Kohei Saito" userId="71dd0d76-af3b-4b2b-b3e1-cf0387d2e76c" providerId="ADAL" clId="{66C61679-4874-4F96-98D9-BA198ADFE3CE}" dt="2021-11-05T04:06:59.416" v="40" actId="2696"/>
        <pc:sldMkLst>
          <pc:docMk/>
          <pc:sldMk cId="1783647082" sldId="464"/>
        </pc:sldMkLst>
      </pc:sldChg>
      <pc:sldChg chg="del">
        <pc:chgData name="Kohei Saito" userId="71dd0d76-af3b-4b2b-b3e1-cf0387d2e76c" providerId="ADAL" clId="{66C61679-4874-4F96-98D9-BA198ADFE3CE}" dt="2021-11-05T04:06:59.416" v="40" actId="2696"/>
        <pc:sldMkLst>
          <pc:docMk/>
          <pc:sldMk cId="1874453681" sldId="465"/>
        </pc:sldMkLst>
      </pc:sldChg>
      <pc:sldChg chg="del">
        <pc:chgData name="Kohei Saito" userId="71dd0d76-af3b-4b2b-b3e1-cf0387d2e76c" providerId="ADAL" clId="{66C61679-4874-4F96-98D9-BA198ADFE3CE}" dt="2021-11-05T04:06:59.416" v="40" actId="2696"/>
        <pc:sldMkLst>
          <pc:docMk/>
          <pc:sldMk cId="1216370515" sldId="472"/>
        </pc:sldMkLst>
      </pc:sldChg>
      <pc:sldChg chg="add del">
        <pc:chgData name="Kohei Saito" userId="71dd0d76-af3b-4b2b-b3e1-cf0387d2e76c" providerId="ADAL" clId="{66C61679-4874-4F96-98D9-BA198ADFE3CE}" dt="2021-11-05T04:12:16.044" v="62"/>
        <pc:sldMkLst>
          <pc:docMk/>
          <pc:sldMk cId="3492451114" sldId="2076138833"/>
        </pc:sldMkLst>
      </pc:sldChg>
      <pc:sldChg chg="add del">
        <pc:chgData name="Kohei Saito" userId="71dd0d76-af3b-4b2b-b3e1-cf0387d2e76c" providerId="ADAL" clId="{66C61679-4874-4F96-98D9-BA198ADFE3CE}" dt="2021-11-05T04:12:16.044" v="62"/>
        <pc:sldMkLst>
          <pc:docMk/>
          <pc:sldMk cId="1849369587" sldId="2076138837"/>
        </pc:sldMkLst>
      </pc:sldChg>
      <pc:sldChg chg="add del">
        <pc:chgData name="Kohei Saito" userId="71dd0d76-af3b-4b2b-b3e1-cf0387d2e76c" providerId="ADAL" clId="{66C61679-4874-4F96-98D9-BA198ADFE3CE}" dt="2021-11-05T04:12:16.044" v="62"/>
        <pc:sldMkLst>
          <pc:docMk/>
          <pc:sldMk cId="1367970405" sldId="2076138848"/>
        </pc:sldMkLst>
      </pc:sldChg>
      <pc:sldChg chg="add del">
        <pc:chgData name="Kohei Saito" userId="71dd0d76-af3b-4b2b-b3e1-cf0387d2e76c" providerId="ADAL" clId="{66C61679-4874-4F96-98D9-BA198ADFE3CE}" dt="2021-11-05T04:12:16.044" v="62"/>
        <pc:sldMkLst>
          <pc:docMk/>
          <pc:sldMk cId="1716172076" sldId="2076138849"/>
        </pc:sldMkLst>
      </pc:sldChg>
      <pc:sldChg chg="add del">
        <pc:chgData name="Kohei Saito" userId="71dd0d76-af3b-4b2b-b3e1-cf0387d2e76c" providerId="ADAL" clId="{66C61679-4874-4F96-98D9-BA198ADFE3CE}" dt="2021-11-05T04:12:16.044" v="62"/>
        <pc:sldMkLst>
          <pc:docMk/>
          <pc:sldMk cId="2605822114" sldId="2076138850"/>
        </pc:sldMkLst>
      </pc:sldChg>
      <pc:sldChg chg="add del">
        <pc:chgData name="Kohei Saito" userId="71dd0d76-af3b-4b2b-b3e1-cf0387d2e76c" providerId="ADAL" clId="{66C61679-4874-4F96-98D9-BA198ADFE3CE}" dt="2021-11-05T04:12:16.044" v="62"/>
        <pc:sldMkLst>
          <pc:docMk/>
          <pc:sldMk cId="1428242742" sldId="2076138851"/>
        </pc:sldMkLst>
      </pc:sldChg>
      <pc:sldChg chg="add del">
        <pc:chgData name="Kohei Saito" userId="71dd0d76-af3b-4b2b-b3e1-cf0387d2e76c" providerId="ADAL" clId="{66C61679-4874-4F96-98D9-BA198ADFE3CE}" dt="2021-11-05T04:12:16.044" v="62"/>
        <pc:sldMkLst>
          <pc:docMk/>
          <pc:sldMk cId="926102989" sldId="2076138852"/>
        </pc:sldMkLst>
      </pc:sldChg>
      <pc:sldChg chg="add del">
        <pc:chgData name="Kohei Saito" userId="71dd0d76-af3b-4b2b-b3e1-cf0387d2e76c" providerId="ADAL" clId="{66C61679-4874-4F96-98D9-BA198ADFE3CE}" dt="2021-11-05T04:12:16.044" v="62"/>
        <pc:sldMkLst>
          <pc:docMk/>
          <pc:sldMk cId="1835571640" sldId="2076138853"/>
        </pc:sldMkLst>
      </pc:sldChg>
      <pc:sldChg chg="add del">
        <pc:chgData name="Kohei Saito" userId="71dd0d76-af3b-4b2b-b3e1-cf0387d2e76c" providerId="ADAL" clId="{66C61679-4874-4F96-98D9-BA198ADFE3CE}" dt="2021-11-05T04:12:16.044" v="62"/>
        <pc:sldMkLst>
          <pc:docMk/>
          <pc:sldMk cId="1819439387" sldId="2076138854"/>
        </pc:sldMkLst>
      </pc:sldChg>
      <pc:sldChg chg="add del">
        <pc:chgData name="Kohei Saito" userId="71dd0d76-af3b-4b2b-b3e1-cf0387d2e76c" providerId="ADAL" clId="{66C61679-4874-4F96-98D9-BA198ADFE3CE}" dt="2021-11-05T04:12:16.044" v="62"/>
        <pc:sldMkLst>
          <pc:docMk/>
          <pc:sldMk cId="806108609" sldId="2076138855"/>
        </pc:sldMkLst>
      </pc:sldChg>
      <pc:sldChg chg="del">
        <pc:chgData name="Kohei Saito" userId="71dd0d76-af3b-4b2b-b3e1-cf0387d2e76c" providerId="ADAL" clId="{66C61679-4874-4F96-98D9-BA198ADFE3CE}" dt="2021-11-05T04:06:59.416" v="40" actId="2696"/>
        <pc:sldMkLst>
          <pc:docMk/>
          <pc:sldMk cId="3506509188" sldId="2076138858"/>
        </pc:sldMkLst>
      </pc:sldChg>
      <pc:sldChg chg="add del">
        <pc:chgData name="Kohei Saito" userId="71dd0d76-af3b-4b2b-b3e1-cf0387d2e76c" providerId="ADAL" clId="{66C61679-4874-4F96-98D9-BA198ADFE3CE}" dt="2021-11-05T04:10:05.067" v="61" actId="2696"/>
        <pc:sldMkLst>
          <pc:docMk/>
          <pc:sldMk cId="3871182867" sldId="2076138859"/>
        </pc:sldMkLst>
      </pc:sldChg>
      <pc:sldChg chg="add del">
        <pc:chgData name="Kohei Saito" userId="71dd0d76-af3b-4b2b-b3e1-cf0387d2e76c" providerId="ADAL" clId="{66C61679-4874-4F96-98D9-BA198ADFE3CE}" dt="2021-11-05T04:10:05.067" v="61" actId="2696"/>
        <pc:sldMkLst>
          <pc:docMk/>
          <pc:sldMk cId="221972083" sldId="2076138860"/>
        </pc:sldMkLst>
      </pc:sldChg>
      <pc:sldChg chg="addSp delSp modSp new mod ord">
        <pc:chgData name="Kohei Saito" userId="71dd0d76-af3b-4b2b-b3e1-cf0387d2e76c" providerId="ADAL" clId="{66C61679-4874-4F96-98D9-BA198ADFE3CE}" dt="2021-11-05T04:38:37.179" v="345" actId="1076"/>
        <pc:sldMkLst>
          <pc:docMk/>
          <pc:sldMk cId="920649673" sldId="2076138861"/>
        </pc:sldMkLst>
        <pc:spChg chg="mod">
          <ac:chgData name="Kohei Saito" userId="71dd0d76-af3b-4b2b-b3e1-cf0387d2e76c" providerId="ADAL" clId="{66C61679-4874-4F96-98D9-BA198ADFE3CE}" dt="2021-11-05T04:15:23.352" v="80" actId="20577"/>
          <ac:spMkLst>
            <pc:docMk/>
            <pc:sldMk cId="920649673" sldId="2076138861"/>
            <ac:spMk id="2" creationId="{07972FB9-824C-4E95-B32D-A33605C788F2}"/>
          </ac:spMkLst>
        </pc:spChg>
        <pc:spChg chg="del">
          <ac:chgData name="Kohei Saito" userId="71dd0d76-af3b-4b2b-b3e1-cf0387d2e76c" providerId="ADAL" clId="{66C61679-4874-4F96-98D9-BA198ADFE3CE}" dt="2021-11-05T04:19:16.654" v="81" actId="931"/>
          <ac:spMkLst>
            <pc:docMk/>
            <pc:sldMk cId="920649673" sldId="2076138861"/>
            <ac:spMk id="3" creationId="{0B00F663-94B2-4AFC-A5F4-9D5E31AFBA5F}"/>
          </ac:spMkLst>
        </pc:spChg>
        <pc:spChg chg="add del">
          <ac:chgData name="Kohei Saito" userId="71dd0d76-af3b-4b2b-b3e1-cf0387d2e76c" providerId="ADAL" clId="{66C61679-4874-4F96-98D9-BA198ADFE3CE}" dt="2021-11-05T04:20:57.395" v="92"/>
          <ac:spMkLst>
            <pc:docMk/>
            <pc:sldMk cId="920649673" sldId="2076138861"/>
            <ac:spMk id="9" creationId="{20E0BE45-BAE4-4EF7-AFA9-471131666D6C}"/>
          </ac:spMkLst>
        </pc:spChg>
        <pc:spChg chg="add mod">
          <ac:chgData name="Kohei Saito" userId="71dd0d76-af3b-4b2b-b3e1-cf0387d2e76c" providerId="ADAL" clId="{66C61679-4874-4F96-98D9-BA198ADFE3CE}" dt="2021-11-05T04:30:02.249" v="117" actId="1037"/>
          <ac:spMkLst>
            <pc:docMk/>
            <pc:sldMk cId="920649673" sldId="2076138861"/>
            <ac:spMk id="11" creationId="{DD879051-FC57-44D7-B731-22247ED4F395}"/>
          </ac:spMkLst>
        </pc:spChg>
        <pc:spChg chg="add mod">
          <ac:chgData name="Kohei Saito" userId="71dd0d76-af3b-4b2b-b3e1-cf0387d2e76c" providerId="ADAL" clId="{66C61679-4874-4F96-98D9-BA198ADFE3CE}" dt="2021-11-05T04:30:58.377" v="145" actId="1076"/>
          <ac:spMkLst>
            <pc:docMk/>
            <pc:sldMk cId="920649673" sldId="2076138861"/>
            <ac:spMk id="17" creationId="{55574AC8-8388-4B13-8197-920BF3350454}"/>
          </ac:spMkLst>
        </pc:spChg>
        <pc:spChg chg="add mod">
          <ac:chgData name="Kohei Saito" userId="71dd0d76-af3b-4b2b-b3e1-cf0387d2e76c" providerId="ADAL" clId="{66C61679-4874-4F96-98D9-BA198ADFE3CE}" dt="2021-11-05T04:37:42.874" v="293" actId="1076"/>
          <ac:spMkLst>
            <pc:docMk/>
            <pc:sldMk cId="920649673" sldId="2076138861"/>
            <ac:spMk id="21" creationId="{D5ED14DD-710F-417C-AC86-F5C967AC4AE9}"/>
          </ac:spMkLst>
        </pc:spChg>
        <pc:spChg chg="add mod">
          <ac:chgData name="Kohei Saito" userId="71dd0d76-af3b-4b2b-b3e1-cf0387d2e76c" providerId="ADAL" clId="{66C61679-4874-4F96-98D9-BA198ADFE3CE}" dt="2021-11-05T04:31:35.277" v="181" actId="20577"/>
          <ac:spMkLst>
            <pc:docMk/>
            <pc:sldMk cId="920649673" sldId="2076138861"/>
            <ac:spMk id="22" creationId="{7B73A420-7F08-4CF7-85E8-50836BADE973}"/>
          </ac:spMkLst>
        </pc:spChg>
        <pc:spChg chg="add mod">
          <ac:chgData name="Kohei Saito" userId="71dd0d76-af3b-4b2b-b3e1-cf0387d2e76c" providerId="ADAL" clId="{66C61679-4874-4F96-98D9-BA198ADFE3CE}" dt="2021-11-05T04:31:51.145" v="200" actId="1076"/>
          <ac:spMkLst>
            <pc:docMk/>
            <pc:sldMk cId="920649673" sldId="2076138861"/>
            <ac:spMk id="23" creationId="{ECA00B62-6FDC-4E6C-B969-19219516EF27}"/>
          </ac:spMkLst>
        </pc:spChg>
        <pc:spChg chg="add mod">
          <ac:chgData name="Kohei Saito" userId="71dd0d76-af3b-4b2b-b3e1-cf0387d2e76c" providerId="ADAL" clId="{66C61679-4874-4F96-98D9-BA198ADFE3CE}" dt="2021-11-05T04:32:14.884" v="227" actId="1076"/>
          <ac:spMkLst>
            <pc:docMk/>
            <pc:sldMk cId="920649673" sldId="2076138861"/>
            <ac:spMk id="24" creationId="{A6C4B6C2-CC84-4324-BA56-D4CB9C8E2259}"/>
          </ac:spMkLst>
        </pc:spChg>
        <pc:spChg chg="add mod">
          <ac:chgData name="Kohei Saito" userId="71dd0d76-af3b-4b2b-b3e1-cf0387d2e76c" providerId="ADAL" clId="{66C61679-4874-4F96-98D9-BA198ADFE3CE}" dt="2021-11-05T04:32:28.750" v="240" actId="20577"/>
          <ac:spMkLst>
            <pc:docMk/>
            <pc:sldMk cId="920649673" sldId="2076138861"/>
            <ac:spMk id="25" creationId="{F3133FC2-1FED-4D00-ACB1-006157575B8B}"/>
          </ac:spMkLst>
        </pc:spChg>
        <pc:spChg chg="add mod">
          <ac:chgData name="Kohei Saito" userId="71dd0d76-af3b-4b2b-b3e1-cf0387d2e76c" providerId="ADAL" clId="{66C61679-4874-4F96-98D9-BA198ADFE3CE}" dt="2021-11-05T04:32:35.768" v="244" actId="20577"/>
          <ac:spMkLst>
            <pc:docMk/>
            <pc:sldMk cId="920649673" sldId="2076138861"/>
            <ac:spMk id="26" creationId="{9A94B45B-C338-4E5E-856D-FD4EBE588521}"/>
          </ac:spMkLst>
        </pc:spChg>
        <pc:spChg chg="add mod">
          <ac:chgData name="Kohei Saito" userId="71dd0d76-af3b-4b2b-b3e1-cf0387d2e76c" providerId="ADAL" clId="{66C61679-4874-4F96-98D9-BA198ADFE3CE}" dt="2021-11-05T04:32:44.711" v="258" actId="20577"/>
          <ac:spMkLst>
            <pc:docMk/>
            <pc:sldMk cId="920649673" sldId="2076138861"/>
            <ac:spMk id="27" creationId="{346D0FE0-938F-47AB-8067-3BB7690A3CCB}"/>
          </ac:spMkLst>
        </pc:spChg>
        <pc:spChg chg="add mod">
          <ac:chgData name="Kohei Saito" userId="71dd0d76-af3b-4b2b-b3e1-cf0387d2e76c" providerId="ADAL" clId="{66C61679-4874-4F96-98D9-BA198ADFE3CE}" dt="2021-11-05T04:38:37.179" v="345" actId="1076"/>
          <ac:spMkLst>
            <pc:docMk/>
            <pc:sldMk cId="920649673" sldId="2076138861"/>
            <ac:spMk id="50" creationId="{B6B2F92B-6614-43DE-979A-B1E044995969}"/>
          </ac:spMkLst>
        </pc:spChg>
        <pc:picChg chg="add mod">
          <ac:chgData name="Kohei Saito" userId="71dd0d76-af3b-4b2b-b3e1-cf0387d2e76c" providerId="ADAL" clId="{66C61679-4874-4F96-98D9-BA198ADFE3CE}" dt="2021-11-05T04:30:02.249" v="117" actId="1037"/>
          <ac:picMkLst>
            <pc:docMk/>
            <pc:sldMk cId="920649673" sldId="2076138861"/>
            <ac:picMk id="6" creationId="{AFDEE2A5-42FF-4478-B189-D007D27616A7}"/>
          </ac:picMkLst>
        </pc:picChg>
        <pc:picChg chg="add mod">
          <ac:chgData name="Kohei Saito" userId="71dd0d76-af3b-4b2b-b3e1-cf0387d2e76c" providerId="ADAL" clId="{66C61679-4874-4F96-98D9-BA198ADFE3CE}" dt="2021-11-05T04:30:07.204" v="118" actId="1076"/>
          <ac:picMkLst>
            <pc:docMk/>
            <pc:sldMk cId="920649673" sldId="2076138861"/>
            <ac:picMk id="8" creationId="{4E2FAF27-B6A8-4B04-9DBF-CAFD07FAFD97}"/>
          </ac:picMkLst>
        </pc:picChg>
        <pc:picChg chg="add mod">
          <ac:chgData name="Kohei Saito" userId="71dd0d76-af3b-4b2b-b3e1-cf0387d2e76c" providerId="ADAL" clId="{66C61679-4874-4F96-98D9-BA198ADFE3CE}" dt="2021-11-05T04:30:02.249" v="117" actId="1037"/>
          <ac:picMkLst>
            <pc:docMk/>
            <pc:sldMk cId="920649673" sldId="2076138861"/>
            <ac:picMk id="10" creationId="{1F741F10-2D7A-44F3-90A4-CF623E2A696D}"/>
          </ac:picMkLst>
        </pc:picChg>
        <pc:picChg chg="add mod">
          <ac:chgData name="Kohei Saito" userId="71dd0d76-af3b-4b2b-b3e1-cf0387d2e76c" providerId="ADAL" clId="{66C61679-4874-4F96-98D9-BA198ADFE3CE}" dt="2021-11-05T04:30:02.249" v="117" actId="1037"/>
          <ac:picMkLst>
            <pc:docMk/>
            <pc:sldMk cId="920649673" sldId="2076138861"/>
            <ac:picMk id="14" creationId="{9282F801-E476-4FB2-A065-92ED8DDAD3B0}"/>
          </ac:picMkLst>
        </pc:picChg>
        <pc:picChg chg="add mod">
          <ac:chgData name="Kohei Saito" userId="71dd0d76-af3b-4b2b-b3e1-cf0387d2e76c" providerId="ADAL" clId="{66C61679-4874-4F96-98D9-BA198ADFE3CE}" dt="2021-11-05T04:30:40.859" v="120" actId="1076"/>
          <ac:picMkLst>
            <pc:docMk/>
            <pc:sldMk cId="920649673" sldId="2076138861"/>
            <ac:picMk id="16" creationId="{62708C16-C984-415B-B971-D30787BF422E}"/>
          </ac:picMkLst>
        </pc:picChg>
        <pc:picChg chg="add mod">
          <ac:chgData name="Kohei Saito" userId="71dd0d76-af3b-4b2b-b3e1-cf0387d2e76c" providerId="ADAL" clId="{66C61679-4874-4F96-98D9-BA198ADFE3CE}" dt="2021-11-05T04:30:02.249" v="117" actId="1037"/>
          <ac:picMkLst>
            <pc:docMk/>
            <pc:sldMk cId="920649673" sldId="2076138861"/>
            <ac:picMk id="1026" creationId="{6378FA93-B854-4B39-8D01-C9D3BDAC1352}"/>
          </ac:picMkLst>
        </pc:picChg>
        <pc:picChg chg="add mod">
          <ac:chgData name="Kohei Saito" userId="71dd0d76-af3b-4b2b-b3e1-cf0387d2e76c" providerId="ADAL" clId="{66C61679-4874-4F96-98D9-BA198ADFE3CE}" dt="2021-11-05T04:30:02.249" v="117" actId="1037"/>
          <ac:picMkLst>
            <pc:docMk/>
            <pc:sldMk cId="920649673" sldId="2076138861"/>
            <ac:picMk id="1030" creationId="{840713FB-A299-49B6-A3C1-263A067C273F}"/>
          </ac:picMkLst>
        </pc:picChg>
        <pc:picChg chg="add mod">
          <ac:chgData name="Kohei Saito" userId="71dd0d76-af3b-4b2b-b3e1-cf0387d2e76c" providerId="ADAL" clId="{66C61679-4874-4F96-98D9-BA198ADFE3CE}" dt="2021-11-05T04:30:02.249" v="117" actId="1037"/>
          <ac:picMkLst>
            <pc:docMk/>
            <pc:sldMk cId="920649673" sldId="2076138861"/>
            <ac:picMk id="1032" creationId="{C5303FE9-6689-438C-9625-8ACFBC5FF08D}"/>
          </ac:picMkLst>
        </pc:picChg>
        <pc:cxnChg chg="add mod">
          <ac:chgData name="Kohei Saito" userId="71dd0d76-af3b-4b2b-b3e1-cf0387d2e76c" providerId="ADAL" clId="{66C61679-4874-4F96-98D9-BA198ADFE3CE}" dt="2021-11-05T04:37:25.396" v="289" actId="208"/>
          <ac:cxnSpMkLst>
            <pc:docMk/>
            <pc:sldMk cId="920649673" sldId="2076138861"/>
            <ac:cxnSpMk id="19" creationId="{B2F0A380-94C3-4B19-98FF-19BDF9294C38}"/>
          </ac:cxnSpMkLst>
        </pc:cxnChg>
        <pc:cxnChg chg="add mod">
          <ac:chgData name="Kohei Saito" userId="71dd0d76-af3b-4b2b-b3e1-cf0387d2e76c" providerId="ADAL" clId="{66C61679-4874-4F96-98D9-BA198ADFE3CE}" dt="2021-11-05T04:37:25.396" v="289" actId="208"/>
          <ac:cxnSpMkLst>
            <pc:docMk/>
            <pc:sldMk cId="920649673" sldId="2076138861"/>
            <ac:cxnSpMk id="20" creationId="{29F20346-AF05-4076-96F5-BAE59ADF2CD0}"/>
          </ac:cxnSpMkLst>
        </pc:cxnChg>
        <pc:cxnChg chg="add mod">
          <ac:chgData name="Kohei Saito" userId="71dd0d76-af3b-4b2b-b3e1-cf0387d2e76c" providerId="ADAL" clId="{66C61679-4874-4F96-98D9-BA198ADFE3CE}" dt="2021-11-05T04:37:25.396" v="289" actId="208"/>
          <ac:cxnSpMkLst>
            <pc:docMk/>
            <pc:sldMk cId="920649673" sldId="2076138861"/>
            <ac:cxnSpMk id="32" creationId="{3A89BB48-0944-48FD-903A-5AE8E406045D}"/>
          </ac:cxnSpMkLst>
        </pc:cxnChg>
        <pc:cxnChg chg="add mod">
          <ac:chgData name="Kohei Saito" userId="71dd0d76-af3b-4b2b-b3e1-cf0387d2e76c" providerId="ADAL" clId="{66C61679-4874-4F96-98D9-BA198ADFE3CE}" dt="2021-11-05T04:37:25.396" v="289" actId="208"/>
          <ac:cxnSpMkLst>
            <pc:docMk/>
            <pc:sldMk cId="920649673" sldId="2076138861"/>
            <ac:cxnSpMk id="33" creationId="{4714A07D-77A0-4DA7-8B48-06B758884664}"/>
          </ac:cxnSpMkLst>
        </pc:cxnChg>
        <pc:cxnChg chg="add mod">
          <ac:chgData name="Kohei Saito" userId="71dd0d76-af3b-4b2b-b3e1-cf0387d2e76c" providerId="ADAL" clId="{66C61679-4874-4F96-98D9-BA198ADFE3CE}" dt="2021-11-05T04:37:25.396" v="289" actId="208"/>
          <ac:cxnSpMkLst>
            <pc:docMk/>
            <pc:sldMk cId="920649673" sldId="2076138861"/>
            <ac:cxnSpMk id="37" creationId="{9AEF885A-EA5A-4680-84F3-3801EAF2DB42}"/>
          </ac:cxnSpMkLst>
        </pc:cxnChg>
        <pc:cxnChg chg="add del mod">
          <ac:chgData name="Kohei Saito" userId="71dd0d76-af3b-4b2b-b3e1-cf0387d2e76c" providerId="ADAL" clId="{66C61679-4874-4F96-98D9-BA198ADFE3CE}" dt="2021-11-05T04:34:02.736" v="282" actId="21"/>
          <ac:cxnSpMkLst>
            <pc:docMk/>
            <pc:sldMk cId="920649673" sldId="2076138861"/>
            <ac:cxnSpMk id="40" creationId="{7B8F2CF9-CC55-49C6-9321-C9A4DBF6689B}"/>
          </ac:cxnSpMkLst>
        </pc:cxnChg>
        <pc:cxnChg chg="add mod">
          <ac:chgData name="Kohei Saito" userId="71dd0d76-af3b-4b2b-b3e1-cf0387d2e76c" providerId="ADAL" clId="{66C61679-4874-4F96-98D9-BA198ADFE3CE}" dt="2021-11-05T04:37:25.396" v="289" actId="208"/>
          <ac:cxnSpMkLst>
            <pc:docMk/>
            <pc:sldMk cId="920649673" sldId="2076138861"/>
            <ac:cxnSpMk id="42" creationId="{AF794E23-2EA0-4E8D-91E8-5BD88F576375}"/>
          </ac:cxnSpMkLst>
        </pc:cxnChg>
        <pc:cxnChg chg="add mod">
          <ac:chgData name="Kohei Saito" userId="71dd0d76-af3b-4b2b-b3e1-cf0387d2e76c" providerId="ADAL" clId="{66C61679-4874-4F96-98D9-BA198ADFE3CE}" dt="2021-11-05T04:37:25.396" v="289" actId="208"/>
          <ac:cxnSpMkLst>
            <pc:docMk/>
            <pc:sldMk cId="920649673" sldId="2076138861"/>
            <ac:cxnSpMk id="45" creationId="{E2C4B74E-5FAE-478C-B9D7-D94369B93A45}"/>
          </ac:cxnSpMkLst>
        </pc:cxnChg>
        <pc:cxnChg chg="add mod">
          <ac:chgData name="Kohei Saito" userId="71dd0d76-af3b-4b2b-b3e1-cf0387d2e76c" providerId="ADAL" clId="{66C61679-4874-4F96-98D9-BA198ADFE3CE}" dt="2021-11-05T04:37:25.396" v="289" actId="208"/>
          <ac:cxnSpMkLst>
            <pc:docMk/>
            <pc:sldMk cId="920649673" sldId="2076138861"/>
            <ac:cxnSpMk id="47" creationId="{3FC94DD7-FA4F-4B65-9241-325A087F3C44}"/>
          </ac:cxnSpMkLst>
        </pc:cxnChg>
        <pc:cxnChg chg="add mod">
          <ac:chgData name="Kohei Saito" userId="71dd0d76-af3b-4b2b-b3e1-cf0387d2e76c" providerId="ADAL" clId="{66C61679-4874-4F96-98D9-BA198ADFE3CE}" dt="2021-11-05T04:37:42.185" v="292" actId="208"/>
          <ac:cxnSpMkLst>
            <pc:docMk/>
            <pc:sldMk cId="920649673" sldId="2076138861"/>
            <ac:cxnSpMk id="49" creationId="{1C199EED-E035-4309-ADF7-DFB9B250D0E2}"/>
          </ac:cxnSpMkLst>
        </pc:cxnChg>
      </pc:sldChg>
      <pc:sldChg chg="modSp add mod">
        <pc:chgData name="Kohei Saito" userId="71dd0d76-af3b-4b2b-b3e1-cf0387d2e76c" providerId="ADAL" clId="{66C61679-4874-4F96-98D9-BA198ADFE3CE}" dt="2021-11-05T07:21:17.178" v="3738" actId="242"/>
        <pc:sldMkLst>
          <pc:docMk/>
          <pc:sldMk cId="734435823" sldId="2076138862"/>
        </pc:sldMkLst>
        <pc:spChg chg="mod">
          <ac:chgData name="Kohei Saito" userId="71dd0d76-af3b-4b2b-b3e1-cf0387d2e76c" providerId="ADAL" clId="{66C61679-4874-4F96-98D9-BA198ADFE3CE}" dt="2021-11-05T07:21:17.178" v="3738" actId="242"/>
          <ac:spMkLst>
            <pc:docMk/>
            <pc:sldMk cId="734435823" sldId="2076138862"/>
            <ac:spMk id="3" creationId="{C578C9FB-4BDD-4326-AFC3-D817B73F36CE}"/>
          </ac:spMkLst>
        </pc:spChg>
        <pc:spChg chg="mod">
          <ac:chgData name="Kohei Saito" userId="71dd0d76-af3b-4b2b-b3e1-cf0387d2e76c" providerId="ADAL" clId="{66C61679-4874-4F96-98D9-BA198ADFE3CE}" dt="2021-11-05T04:10:01.457" v="60" actId="20577"/>
          <ac:spMkLst>
            <pc:docMk/>
            <pc:sldMk cId="734435823" sldId="2076138862"/>
            <ac:spMk id="4" creationId="{3E2B984A-6417-45BC-BDA4-24436F947287}"/>
          </ac:spMkLst>
        </pc:spChg>
      </pc:sldChg>
      <pc:sldChg chg="add del">
        <pc:chgData name="Kohei Saito" userId="71dd0d76-af3b-4b2b-b3e1-cf0387d2e76c" providerId="ADAL" clId="{66C61679-4874-4F96-98D9-BA198ADFE3CE}" dt="2021-11-05T04:39:43.852" v="348" actId="2696"/>
        <pc:sldMkLst>
          <pc:docMk/>
          <pc:sldMk cId="438462447" sldId="2076138863"/>
        </pc:sldMkLst>
      </pc:sldChg>
      <pc:sldChg chg="addSp delSp modSp new mod">
        <pc:chgData name="Kohei Saito" userId="71dd0d76-af3b-4b2b-b3e1-cf0387d2e76c" providerId="ADAL" clId="{66C61679-4874-4F96-98D9-BA198ADFE3CE}" dt="2021-11-05T07:19:14.974" v="3631" actId="1076"/>
        <pc:sldMkLst>
          <pc:docMk/>
          <pc:sldMk cId="1214252298" sldId="2076138864"/>
        </pc:sldMkLst>
        <pc:spChg chg="mod">
          <ac:chgData name="Kohei Saito" userId="71dd0d76-af3b-4b2b-b3e1-cf0387d2e76c" providerId="ADAL" clId="{66C61679-4874-4F96-98D9-BA198ADFE3CE}" dt="2021-11-05T04:40:00.809" v="377" actId="20577"/>
          <ac:spMkLst>
            <pc:docMk/>
            <pc:sldMk cId="1214252298" sldId="2076138864"/>
            <ac:spMk id="2" creationId="{9B003D73-36DC-4D9D-AA3E-BB59455F225D}"/>
          </ac:spMkLst>
        </pc:spChg>
        <pc:spChg chg="del">
          <ac:chgData name="Kohei Saito" userId="71dd0d76-af3b-4b2b-b3e1-cf0387d2e76c" providerId="ADAL" clId="{66C61679-4874-4F96-98D9-BA198ADFE3CE}" dt="2021-11-05T04:40:36.725" v="379" actId="21"/>
          <ac:spMkLst>
            <pc:docMk/>
            <pc:sldMk cId="1214252298" sldId="2076138864"/>
            <ac:spMk id="3" creationId="{321BEEA0-8E67-4A41-AEDC-58F35F0FF21F}"/>
          </ac:spMkLst>
        </pc:spChg>
        <pc:spChg chg="add mod">
          <ac:chgData name="Kohei Saito" userId="71dd0d76-af3b-4b2b-b3e1-cf0387d2e76c" providerId="ADAL" clId="{66C61679-4874-4F96-98D9-BA198ADFE3CE}" dt="2021-11-05T04:41:00.753" v="386" actId="1036"/>
          <ac:spMkLst>
            <pc:docMk/>
            <pc:sldMk cId="1214252298" sldId="2076138864"/>
            <ac:spMk id="5" creationId="{183C60EB-73B4-4904-93E8-03E9D36D298E}"/>
          </ac:spMkLst>
        </pc:spChg>
        <pc:spChg chg="add mod">
          <ac:chgData name="Kohei Saito" userId="71dd0d76-af3b-4b2b-b3e1-cf0387d2e76c" providerId="ADAL" clId="{66C61679-4874-4F96-98D9-BA198ADFE3CE}" dt="2021-11-05T04:41:00.753" v="386" actId="1036"/>
          <ac:spMkLst>
            <pc:docMk/>
            <pc:sldMk cId="1214252298" sldId="2076138864"/>
            <ac:spMk id="6" creationId="{5ECAB94E-0138-4E38-80D9-6BE8B7A93768}"/>
          </ac:spMkLst>
        </pc:spChg>
        <pc:spChg chg="add mod">
          <ac:chgData name="Kohei Saito" userId="71dd0d76-af3b-4b2b-b3e1-cf0387d2e76c" providerId="ADAL" clId="{66C61679-4874-4F96-98D9-BA198ADFE3CE}" dt="2021-11-05T04:41:00.753" v="386" actId="1036"/>
          <ac:spMkLst>
            <pc:docMk/>
            <pc:sldMk cId="1214252298" sldId="2076138864"/>
            <ac:spMk id="7" creationId="{083A732D-2B06-4199-8B61-044864ECD3BA}"/>
          </ac:spMkLst>
        </pc:spChg>
        <pc:spChg chg="add mod">
          <ac:chgData name="Kohei Saito" userId="71dd0d76-af3b-4b2b-b3e1-cf0387d2e76c" providerId="ADAL" clId="{66C61679-4874-4F96-98D9-BA198ADFE3CE}" dt="2021-11-05T04:41:00.753" v="386" actId="1036"/>
          <ac:spMkLst>
            <pc:docMk/>
            <pc:sldMk cId="1214252298" sldId="2076138864"/>
            <ac:spMk id="8" creationId="{746887F4-E17E-4B4F-8FAC-F0064A577E20}"/>
          </ac:spMkLst>
        </pc:spChg>
        <pc:spChg chg="add mod">
          <ac:chgData name="Kohei Saito" userId="71dd0d76-af3b-4b2b-b3e1-cf0387d2e76c" providerId="ADAL" clId="{66C61679-4874-4F96-98D9-BA198ADFE3CE}" dt="2021-11-05T04:41:00.753" v="386" actId="1036"/>
          <ac:spMkLst>
            <pc:docMk/>
            <pc:sldMk cId="1214252298" sldId="2076138864"/>
            <ac:spMk id="9" creationId="{1BE8E77A-00CB-4794-8A6D-AA8A80A4D8D0}"/>
          </ac:spMkLst>
        </pc:spChg>
        <pc:spChg chg="add mod">
          <ac:chgData name="Kohei Saito" userId="71dd0d76-af3b-4b2b-b3e1-cf0387d2e76c" providerId="ADAL" clId="{66C61679-4874-4F96-98D9-BA198ADFE3CE}" dt="2021-11-05T04:41:00.753" v="386" actId="1036"/>
          <ac:spMkLst>
            <pc:docMk/>
            <pc:sldMk cId="1214252298" sldId="2076138864"/>
            <ac:spMk id="10" creationId="{00A83D64-2CA0-47E5-B2F3-9F1CA636C84E}"/>
          </ac:spMkLst>
        </pc:spChg>
        <pc:spChg chg="add mod">
          <ac:chgData name="Kohei Saito" userId="71dd0d76-af3b-4b2b-b3e1-cf0387d2e76c" providerId="ADAL" clId="{66C61679-4874-4F96-98D9-BA198ADFE3CE}" dt="2021-11-05T04:41:00.753" v="386" actId="1036"/>
          <ac:spMkLst>
            <pc:docMk/>
            <pc:sldMk cId="1214252298" sldId="2076138864"/>
            <ac:spMk id="11" creationId="{420B0315-B35F-4D18-93E0-28AC30C4B868}"/>
          </ac:spMkLst>
        </pc:spChg>
        <pc:spChg chg="add mod">
          <ac:chgData name="Kohei Saito" userId="71dd0d76-af3b-4b2b-b3e1-cf0387d2e76c" providerId="ADAL" clId="{66C61679-4874-4F96-98D9-BA198ADFE3CE}" dt="2021-11-05T04:41:00.753" v="386" actId="1036"/>
          <ac:spMkLst>
            <pc:docMk/>
            <pc:sldMk cId="1214252298" sldId="2076138864"/>
            <ac:spMk id="12" creationId="{C70AA29B-BEB3-4321-8BA6-8FC4B691CA05}"/>
          </ac:spMkLst>
        </pc:spChg>
        <pc:spChg chg="add mod">
          <ac:chgData name="Kohei Saito" userId="71dd0d76-af3b-4b2b-b3e1-cf0387d2e76c" providerId="ADAL" clId="{66C61679-4874-4F96-98D9-BA198ADFE3CE}" dt="2021-11-05T04:41:00.753" v="386" actId="1036"/>
          <ac:spMkLst>
            <pc:docMk/>
            <pc:sldMk cId="1214252298" sldId="2076138864"/>
            <ac:spMk id="13" creationId="{8EECFA01-F5B9-4F0D-8BDB-69247963165F}"/>
          </ac:spMkLst>
        </pc:spChg>
        <pc:spChg chg="add mod">
          <ac:chgData name="Kohei Saito" userId="71dd0d76-af3b-4b2b-b3e1-cf0387d2e76c" providerId="ADAL" clId="{66C61679-4874-4F96-98D9-BA198ADFE3CE}" dt="2021-11-05T04:41:00.753" v="386" actId="1036"/>
          <ac:spMkLst>
            <pc:docMk/>
            <pc:sldMk cId="1214252298" sldId="2076138864"/>
            <ac:spMk id="14" creationId="{9D18AA25-471B-4A59-A8C6-AD5C1547C5CC}"/>
          </ac:spMkLst>
        </pc:spChg>
        <pc:spChg chg="add mod">
          <ac:chgData name="Kohei Saito" userId="71dd0d76-af3b-4b2b-b3e1-cf0387d2e76c" providerId="ADAL" clId="{66C61679-4874-4F96-98D9-BA198ADFE3CE}" dt="2021-11-05T04:41:00.753" v="386" actId="1036"/>
          <ac:spMkLst>
            <pc:docMk/>
            <pc:sldMk cId="1214252298" sldId="2076138864"/>
            <ac:spMk id="15" creationId="{CA7E3E2E-90D8-4F52-8C81-06E37D7466BD}"/>
          </ac:spMkLst>
        </pc:spChg>
        <pc:spChg chg="add mod">
          <ac:chgData name="Kohei Saito" userId="71dd0d76-af3b-4b2b-b3e1-cf0387d2e76c" providerId="ADAL" clId="{66C61679-4874-4F96-98D9-BA198ADFE3CE}" dt="2021-11-05T04:41:00.753" v="386" actId="1036"/>
          <ac:spMkLst>
            <pc:docMk/>
            <pc:sldMk cId="1214252298" sldId="2076138864"/>
            <ac:spMk id="20" creationId="{1E4F5EA8-DCB8-472C-B377-43E08986631E}"/>
          </ac:spMkLst>
        </pc:spChg>
        <pc:spChg chg="add mod">
          <ac:chgData name="Kohei Saito" userId="71dd0d76-af3b-4b2b-b3e1-cf0387d2e76c" providerId="ADAL" clId="{66C61679-4874-4F96-98D9-BA198ADFE3CE}" dt="2021-11-05T04:41:00.753" v="386" actId="1036"/>
          <ac:spMkLst>
            <pc:docMk/>
            <pc:sldMk cId="1214252298" sldId="2076138864"/>
            <ac:spMk id="21" creationId="{662B4E47-CAA6-4835-8043-D283609A0411}"/>
          </ac:spMkLst>
        </pc:spChg>
        <pc:spChg chg="add mod">
          <ac:chgData name="Kohei Saito" userId="71dd0d76-af3b-4b2b-b3e1-cf0387d2e76c" providerId="ADAL" clId="{66C61679-4874-4F96-98D9-BA198ADFE3CE}" dt="2021-11-05T04:41:00.753" v="386" actId="1036"/>
          <ac:spMkLst>
            <pc:docMk/>
            <pc:sldMk cId="1214252298" sldId="2076138864"/>
            <ac:spMk id="22" creationId="{79872A5B-3480-4E1C-9D03-2D694ADEA1E0}"/>
          </ac:spMkLst>
        </pc:spChg>
        <pc:spChg chg="add mod">
          <ac:chgData name="Kohei Saito" userId="71dd0d76-af3b-4b2b-b3e1-cf0387d2e76c" providerId="ADAL" clId="{66C61679-4874-4F96-98D9-BA198ADFE3CE}" dt="2021-11-05T04:41:00.753" v="386" actId="1036"/>
          <ac:spMkLst>
            <pc:docMk/>
            <pc:sldMk cId="1214252298" sldId="2076138864"/>
            <ac:spMk id="32" creationId="{0B42EB77-8BF9-4E34-8ABF-486A3A4A085D}"/>
          </ac:spMkLst>
        </pc:spChg>
        <pc:spChg chg="add mod">
          <ac:chgData name="Kohei Saito" userId="71dd0d76-af3b-4b2b-b3e1-cf0387d2e76c" providerId="ADAL" clId="{66C61679-4874-4F96-98D9-BA198ADFE3CE}" dt="2021-11-05T04:41:00.753" v="386" actId="1036"/>
          <ac:spMkLst>
            <pc:docMk/>
            <pc:sldMk cId="1214252298" sldId="2076138864"/>
            <ac:spMk id="34" creationId="{14D00D83-D845-4358-B89D-8D05A4AAC786}"/>
          </ac:spMkLst>
        </pc:spChg>
        <pc:spChg chg="add del mod">
          <ac:chgData name="Kohei Saito" userId="71dd0d76-af3b-4b2b-b3e1-cf0387d2e76c" providerId="ADAL" clId="{66C61679-4874-4F96-98D9-BA198ADFE3CE}" dt="2021-11-05T04:41:43.274" v="390" actId="21"/>
          <ac:spMkLst>
            <pc:docMk/>
            <pc:sldMk cId="1214252298" sldId="2076138864"/>
            <ac:spMk id="37" creationId="{BD565336-CD09-467D-B57D-D1E542D76964}"/>
          </ac:spMkLst>
        </pc:spChg>
        <pc:spChg chg="add del mod">
          <ac:chgData name="Kohei Saito" userId="71dd0d76-af3b-4b2b-b3e1-cf0387d2e76c" providerId="ADAL" clId="{66C61679-4874-4F96-98D9-BA198ADFE3CE}" dt="2021-11-05T04:41:43.274" v="390" actId="21"/>
          <ac:spMkLst>
            <pc:docMk/>
            <pc:sldMk cId="1214252298" sldId="2076138864"/>
            <ac:spMk id="38" creationId="{7D7B75C1-1955-478D-857A-B36D660667BB}"/>
          </ac:spMkLst>
        </pc:spChg>
        <pc:spChg chg="add mod">
          <ac:chgData name="Kohei Saito" userId="71dd0d76-af3b-4b2b-b3e1-cf0387d2e76c" providerId="ADAL" clId="{66C61679-4874-4F96-98D9-BA198ADFE3CE}" dt="2021-11-05T04:41:00.753" v="386" actId="1036"/>
          <ac:spMkLst>
            <pc:docMk/>
            <pc:sldMk cId="1214252298" sldId="2076138864"/>
            <ac:spMk id="41" creationId="{FBCC7558-BC00-4F45-8798-9E24B3D4CA78}"/>
          </ac:spMkLst>
        </pc:spChg>
        <pc:spChg chg="add mod">
          <ac:chgData name="Kohei Saito" userId="71dd0d76-af3b-4b2b-b3e1-cf0387d2e76c" providerId="ADAL" clId="{66C61679-4874-4F96-98D9-BA198ADFE3CE}" dt="2021-11-05T04:41:00.753" v="386" actId="1036"/>
          <ac:spMkLst>
            <pc:docMk/>
            <pc:sldMk cId="1214252298" sldId="2076138864"/>
            <ac:spMk id="42" creationId="{5A87FE9D-C9FF-40E4-877C-D91DB5FF08A7}"/>
          </ac:spMkLst>
        </pc:spChg>
        <pc:spChg chg="add mod">
          <ac:chgData name="Kohei Saito" userId="71dd0d76-af3b-4b2b-b3e1-cf0387d2e76c" providerId="ADAL" clId="{66C61679-4874-4F96-98D9-BA198ADFE3CE}" dt="2021-11-05T04:41:00.753" v="386" actId="1036"/>
          <ac:spMkLst>
            <pc:docMk/>
            <pc:sldMk cId="1214252298" sldId="2076138864"/>
            <ac:spMk id="43" creationId="{9723544E-393E-456E-8425-72A61A7D23A6}"/>
          </ac:spMkLst>
        </pc:spChg>
        <pc:spChg chg="add mod">
          <ac:chgData name="Kohei Saito" userId="71dd0d76-af3b-4b2b-b3e1-cf0387d2e76c" providerId="ADAL" clId="{66C61679-4874-4F96-98D9-BA198ADFE3CE}" dt="2021-11-05T04:41:00.753" v="386" actId="1036"/>
          <ac:spMkLst>
            <pc:docMk/>
            <pc:sldMk cId="1214252298" sldId="2076138864"/>
            <ac:spMk id="44" creationId="{D821077D-BACA-4DF4-B7F5-F02B052439A3}"/>
          </ac:spMkLst>
        </pc:spChg>
        <pc:spChg chg="add del">
          <ac:chgData name="Kohei Saito" userId="71dd0d76-af3b-4b2b-b3e1-cf0387d2e76c" providerId="ADAL" clId="{66C61679-4874-4F96-98D9-BA198ADFE3CE}" dt="2021-11-05T04:43:17.963" v="416" actId="21"/>
          <ac:spMkLst>
            <pc:docMk/>
            <pc:sldMk cId="1214252298" sldId="2076138864"/>
            <ac:spMk id="48" creationId="{4A676230-B570-45CE-94F4-79373450910A}"/>
          </ac:spMkLst>
        </pc:spChg>
        <pc:spChg chg="add mod">
          <ac:chgData name="Kohei Saito" userId="71dd0d76-af3b-4b2b-b3e1-cf0387d2e76c" providerId="ADAL" clId="{66C61679-4874-4F96-98D9-BA198ADFE3CE}" dt="2021-11-05T04:43:57.482" v="437" actId="1076"/>
          <ac:spMkLst>
            <pc:docMk/>
            <pc:sldMk cId="1214252298" sldId="2076138864"/>
            <ac:spMk id="51" creationId="{0663CC89-EE0A-45EE-B894-B850E4F3F36A}"/>
          </ac:spMkLst>
        </pc:spChg>
        <pc:spChg chg="add mod">
          <ac:chgData name="Kohei Saito" userId="71dd0d76-af3b-4b2b-b3e1-cf0387d2e76c" providerId="ADAL" clId="{66C61679-4874-4F96-98D9-BA198ADFE3CE}" dt="2021-11-05T07:18:42.950" v="3583" actId="1076"/>
          <ac:spMkLst>
            <pc:docMk/>
            <pc:sldMk cId="1214252298" sldId="2076138864"/>
            <ac:spMk id="55" creationId="{04BC94ED-C493-4D53-A574-AEC6CB0B3757}"/>
          </ac:spMkLst>
        </pc:spChg>
        <pc:spChg chg="add mod">
          <ac:chgData name="Kohei Saito" userId="71dd0d76-af3b-4b2b-b3e1-cf0387d2e76c" providerId="ADAL" clId="{66C61679-4874-4F96-98D9-BA198ADFE3CE}" dt="2021-11-05T07:19:14.974" v="3631" actId="1076"/>
          <ac:spMkLst>
            <pc:docMk/>
            <pc:sldMk cId="1214252298" sldId="2076138864"/>
            <ac:spMk id="56" creationId="{4AB2272F-BE14-405F-8B8D-ECC768A41924}"/>
          </ac:spMkLst>
        </pc:spChg>
        <pc:picChg chg="add mod">
          <ac:chgData name="Kohei Saito" userId="71dd0d76-af3b-4b2b-b3e1-cf0387d2e76c" providerId="ADAL" clId="{66C61679-4874-4F96-98D9-BA198ADFE3CE}" dt="2021-11-05T04:41:00.753" v="386" actId="1036"/>
          <ac:picMkLst>
            <pc:docMk/>
            <pc:sldMk cId="1214252298" sldId="2076138864"/>
            <ac:picMk id="23" creationId="{192B5E90-0424-425F-8E4B-A52A689426A5}"/>
          </ac:picMkLst>
        </pc:picChg>
        <pc:picChg chg="add mod">
          <ac:chgData name="Kohei Saito" userId="71dd0d76-af3b-4b2b-b3e1-cf0387d2e76c" providerId="ADAL" clId="{66C61679-4874-4F96-98D9-BA198ADFE3CE}" dt="2021-11-05T04:41:00.753" v="386" actId="1036"/>
          <ac:picMkLst>
            <pc:docMk/>
            <pc:sldMk cId="1214252298" sldId="2076138864"/>
            <ac:picMk id="24" creationId="{D531165A-62B3-4656-9F6F-F275FEAC591C}"/>
          </ac:picMkLst>
        </pc:picChg>
        <pc:picChg chg="add mod">
          <ac:chgData name="Kohei Saito" userId="71dd0d76-af3b-4b2b-b3e1-cf0387d2e76c" providerId="ADAL" clId="{66C61679-4874-4F96-98D9-BA198ADFE3CE}" dt="2021-11-05T04:41:00.753" v="386" actId="1036"/>
          <ac:picMkLst>
            <pc:docMk/>
            <pc:sldMk cId="1214252298" sldId="2076138864"/>
            <ac:picMk id="25" creationId="{89A1DE28-32E6-4FDD-9DBD-2BAC272F269C}"/>
          </ac:picMkLst>
        </pc:picChg>
        <pc:picChg chg="add mod">
          <ac:chgData name="Kohei Saito" userId="71dd0d76-af3b-4b2b-b3e1-cf0387d2e76c" providerId="ADAL" clId="{66C61679-4874-4F96-98D9-BA198ADFE3CE}" dt="2021-11-05T04:41:00.753" v="386" actId="1036"/>
          <ac:picMkLst>
            <pc:docMk/>
            <pc:sldMk cId="1214252298" sldId="2076138864"/>
            <ac:picMk id="26" creationId="{C76DA6E7-C391-408D-9CDD-83FEC0237F1D}"/>
          </ac:picMkLst>
        </pc:picChg>
        <pc:picChg chg="add mod">
          <ac:chgData name="Kohei Saito" userId="71dd0d76-af3b-4b2b-b3e1-cf0387d2e76c" providerId="ADAL" clId="{66C61679-4874-4F96-98D9-BA198ADFE3CE}" dt="2021-11-05T04:41:00.753" v="386" actId="1036"/>
          <ac:picMkLst>
            <pc:docMk/>
            <pc:sldMk cId="1214252298" sldId="2076138864"/>
            <ac:picMk id="27" creationId="{A6C2AF8A-E708-40DB-B3C1-86505C1551B9}"/>
          </ac:picMkLst>
        </pc:picChg>
        <pc:picChg chg="add mod">
          <ac:chgData name="Kohei Saito" userId="71dd0d76-af3b-4b2b-b3e1-cf0387d2e76c" providerId="ADAL" clId="{66C61679-4874-4F96-98D9-BA198ADFE3CE}" dt="2021-11-05T04:41:00.753" v="386" actId="1036"/>
          <ac:picMkLst>
            <pc:docMk/>
            <pc:sldMk cId="1214252298" sldId="2076138864"/>
            <ac:picMk id="28" creationId="{16765A74-8724-49D4-B97B-60AB10F1C21C}"/>
          </ac:picMkLst>
        </pc:picChg>
        <pc:picChg chg="add mod">
          <ac:chgData name="Kohei Saito" userId="71dd0d76-af3b-4b2b-b3e1-cf0387d2e76c" providerId="ADAL" clId="{66C61679-4874-4F96-98D9-BA198ADFE3CE}" dt="2021-11-05T04:41:00.753" v="386" actId="1036"/>
          <ac:picMkLst>
            <pc:docMk/>
            <pc:sldMk cId="1214252298" sldId="2076138864"/>
            <ac:picMk id="29" creationId="{C06DCE3F-0DDD-468E-A772-CC92F1B86738}"/>
          </ac:picMkLst>
        </pc:picChg>
        <pc:picChg chg="add mod">
          <ac:chgData name="Kohei Saito" userId="71dd0d76-af3b-4b2b-b3e1-cf0387d2e76c" providerId="ADAL" clId="{66C61679-4874-4F96-98D9-BA198ADFE3CE}" dt="2021-11-05T04:41:00.753" v="386" actId="1036"/>
          <ac:picMkLst>
            <pc:docMk/>
            <pc:sldMk cId="1214252298" sldId="2076138864"/>
            <ac:picMk id="30" creationId="{435FC7BC-6372-4F7A-8999-B296F8B11546}"/>
          </ac:picMkLst>
        </pc:picChg>
        <pc:picChg chg="add mod">
          <ac:chgData name="Kohei Saito" userId="71dd0d76-af3b-4b2b-b3e1-cf0387d2e76c" providerId="ADAL" clId="{66C61679-4874-4F96-98D9-BA198ADFE3CE}" dt="2021-11-05T04:41:00.753" v="386" actId="1036"/>
          <ac:picMkLst>
            <pc:docMk/>
            <pc:sldMk cId="1214252298" sldId="2076138864"/>
            <ac:picMk id="31" creationId="{A9D722C3-DC48-4028-A5BB-02095625CDF5}"/>
          </ac:picMkLst>
        </pc:picChg>
        <pc:picChg chg="add mod">
          <ac:chgData name="Kohei Saito" userId="71dd0d76-af3b-4b2b-b3e1-cf0387d2e76c" providerId="ADAL" clId="{66C61679-4874-4F96-98D9-BA198ADFE3CE}" dt="2021-11-05T04:41:00.753" v="386" actId="1036"/>
          <ac:picMkLst>
            <pc:docMk/>
            <pc:sldMk cId="1214252298" sldId="2076138864"/>
            <ac:picMk id="33" creationId="{5171199B-42A1-4E02-897D-F7B6BABEB236}"/>
          </ac:picMkLst>
        </pc:picChg>
        <pc:picChg chg="add mod">
          <ac:chgData name="Kohei Saito" userId="71dd0d76-af3b-4b2b-b3e1-cf0387d2e76c" providerId="ADAL" clId="{66C61679-4874-4F96-98D9-BA198ADFE3CE}" dt="2021-11-05T04:41:00.753" v="386" actId="1036"/>
          <ac:picMkLst>
            <pc:docMk/>
            <pc:sldMk cId="1214252298" sldId="2076138864"/>
            <ac:picMk id="35" creationId="{83BD2D29-E5B8-4452-BD52-FE0A83FB09ED}"/>
          </ac:picMkLst>
        </pc:picChg>
        <pc:picChg chg="add mod">
          <ac:chgData name="Kohei Saito" userId="71dd0d76-af3b-4b2b-b3e1-cf0387d2e76c" providerId="ADAL" clId="{66C61679-4874-4F96-98D9-BA198ADFE3CE}" dt="2021-11-05T04:41:00.753" v="386" actId="1036"/>
          <ac:picMkLst>
            <pc:docMk/>
            <pc:sldMk cId="1214252298" sldId="2076138864"/>
            <ac:picMk id="36" creationId="{5E533B4E-7DAD-45AF-B171-691D62570BA2}"/>
          </ac:picMkLst>
        </pc:picChg>
        <pc:picChg chg="add mod">
          <ac:chgData name="Kohei Saito" userId="71dd0d76-af3b-4b2b-b3e1-cf0387d2e76c" providerId="ADAL" clId="{66C61679-4874-4F96-98D9-BA198ADFE3CE}" dt="2021-11-05T04:41:00.753" v="386" actId="1036"/>
          <ac:picMkLst>
            <pc:docMk/>
            <pc:sldMk cId="1214252298" sldId="2076138864"/>
            <ac:picMk id="39" creationId="{6510B9F7-C483-4148-BA18-411C769DCCE1}"/>
          </ac:picMkLst>
        </pc:picChg>
        <pc:picChg chg="add del">
          <ac:chgData name="Kohei Saito" userId="71dd0d76-af3b-4b2b-b3e1-cf0387d2e76c" providerId="ADAL" clId="{66C61679-4874-4F96-98D9-BA198ADFE3CE}" dt="2021-11-05T04:43:17.963" v="416" actId="21"/>
          <ac:picMkLst>
            <pc:docMk/>
            <pc:sldMk cId="1214252298" sldId="2076138864"/>
            <ac:picMk id="46" creationId="{D97965ED-E14F-42E7-816E-0E2CD0016D0C}"/>
          </ac:picMkLst>
        </pc:picChg>
        <pc:picChg chg="add mod">
          <ac:chgData name="Kohei Saito" userId="71dd0d76-af3b-4b2b-b3e1-cf0387d2e76c" providerId="ADAL" clId="{66C61679-4874-4F96-98D9-BA198ADFE3CE}" dt="2021-11-05T04:43:57.482" v="437" actId="1076"/>
          <ac:picMkLst>
            <pc:docMk/>
            <pc:sldMk cId="1214252298" sldId="2076138864"/>
            <ac:picMk id="50" creationId="{A87481A0-399A-4884-9801-E642E0897F07}"/>
          </ac:picMkLst>
        </pc:picChg>
        <pc:cxnChg chg="add mod">
          <ac:chgData name="Kohei Saito" userId="71dd0d76-af3b-4b2b-b3e1-cf0387d2e76c" providerId="ADAL" clId="{66C61679-4874-4F96-98D9-BA198ADFE3CE}" dt="2021-11-05T04:41:00.753" v="386" actId="1036"/>
          <ac:cxnSpMkLst>
            <pc:docMk/>
            <pc:sldMk cId="1214252298" sldId="2076138864"/>
            <ac:cxnSpMk id="16" creationId="{D3D89F32-FC78-497B-955C-31BEA72533C1}"/>
          </ac:cxnSpMkLst>
        </pc:cxnChg>
        <pc:cxnChg chg="add mod">
          <ac:chgData name="Kohei Saito" userId="71dd0d76-af3b-4b2b-b3e1-cf0387d2e76c" providerId="ADAL" clId="{66C61679-4874-4F96-98D9-BA198ADFE3CE}" dt="2021-11-05T04:41:00.753" v="386" actId="1036"/>
          <ac:cxnSpMkLst>
            <pc:docMk/>
            <pc:sldMk cId="1214252298" sldId="2076138864"/>
            <ac:cxnSpMk id="17" creationId="{2EBE4E23-30BD-44EF-ADA4-0EDC5DFD3D24}"/>
          </ac:cxnSpMkLst>
        </pc:cxnChg>
        <pc:cxnChg chg="add mod">
          <ac:chgData name="Kohei Saito" userId="71dd0d76-af3b-4b2b-b3e1-cf0387d2e76c" providerId="ADAL" clId="{66C61679-4874-4F96-98D9-BA198ADFE3CE}" dt="2021-11-05T04:41:00.753" v="386" actId="1036"/>
          <ac:cxnSpMkLst>
            <pc:docMk/>
            <pc:sldMk cId="1214252298" sldId="2076138864"/>
            <ac:cxnSpMk id="18" creationId="{51DF8189-A209-47E2-B118-B3095D2D15C4}"/>
          </ac:cxnSpMkLst>
        </pc:cxnChg>
        <pc:cxnChg chg="add mod">
          <ac:chgData name="Kohei Saito" userId="71dd0d76-af3b-4b2b-b3e1-cf0387d2e76c" providerId="ADAL" clId="{66C61679-4874-4F96-98D9-BA198ADFE3CE}" dt="2021-11-05T04:41:00.753" v="386" actId="1036"/>
          <ac:cxnSpMkLst>
            <pc:docMk/>
            <pc:sldMk cId="1214252298" sldId="2076138864"/>
            <ac:cxnSpMk id="19" creationId="{23023C56-7447-4951-8D68-EC245A25A8B3}"/>
          </ac:cxnSpMkLst>
        </pc:cxnChg>
        <pc:cxnChg chg="add mod">
          <ac:chgData name="Kohei Saito" userId="71dd0d76-af3b-4b2b-b3e1-cf0387d2e76c" providerId="ADAL" clId="{66C61679-4874-4F96-98D9-BA198ADFE3CE}" dt="2021-11-05T04:44:21.321" v="439" actId="1582"/>
          <ac:cxnSpMkLst>
            <pc:docMk/>
            <pc:sldMk cId="1214252298" sldId="2076138864"/>
            <ac:cxnSpMk id="40" creationId="{3DC73608-36D8-42CA-B283-FB4F5C20BFA7}"/>
          </ac:cxnSpMkLst>
        </pc:cxnChg>
        <pc:cxnChg chg="add">
          <ac:chgData name="Kohei Saito" userId="71dd0d76-af3b-4b2b-b3e1-cf0387d2e76c" providerId="ADAL" clId="{66C61679-4874-4F96-98D9-BA198ADFE3CE}" dt="2021-11-05T04:44:15.106" v="438" actId="11529"/>
          <ac:cxnSpMkLst>
            <pc:docMk/>
            <pc:sldMk cId="1214252298" sldId="2076138864"/>
            <ac:cxnSpMk id="53" creationId="{44D88FE7-2046-4E50-B710-9CCED50D72B0}"/>
          </ac:cxnSpMkLst>
        </pc:cxnChg>
      </pc:sldChg>
      <pc:sldChg chg="addSp delSp modSp new mod ord">
        <pc:chgData name="Kohei Saito" userId="71dd0d76-af3b-4b2b-b3e1-cf0387d2e76c" providerId="ADAL" clId="{66C61679-4874-4F96-98D9-BA198ADFE3CE}" dt="2021-11-05T07:19:45.308" v="3633"/>
        <pc:sldMkLst>
          <pc:docMk/>
          <pc:sldMk cId="12293748" sldId="2076138865"/>
        </pc:sldMkLst>
        <pc:spChg chg="mod">
          <ac:chgData name="Kohei Saito" userId="71dd0d76-af3b-4b2b-b3e1-cf0387d2e76c" providerId="ADAL" clId="{66C61679-4874-4F96-98D9-BA198ADFE3CE}" dt="2021-11-05T04:42:57.612" v="414" actId="20577"/>
          <ac:spMkLst>
            <pc:docMk/>
            <pc:sldMk cId="12293748" sldId="2076138865"/>
            <ac:spMk id="2" creationId="{B0B8B9E3-73B1-4F30-9618-C1F2CE254673}"/>
          </ac:spMkLst>
        </pc:spChg>
        <pc:spChg chg="del">
          <ac:chgData name="Kohei Saito" userId="71dd0d76-af3b-4b2b-b3e1-cf0387d2e76c" providerId="ADAL" clId="{66C61679-4874-4F96-98D9-BA198ADFE3CE}" dt="2021-11-05T04:47:07.311" v="476" actId="21"/>
          <ac:spMkLst>
            <pc:docMk/>
            <pc:sldMk cId="12293748" sldId="2076138865"/>
            <ac:spMk id="3" creationId="{BFC82A0F-21B2-4EBB-B7D5-1EE313ABD28E}"/>
          </ac:spMkLst>
        </pc:spChg>
        <pc:spChg chg="add del">
          <ac:chgData name="Kohei Saito" userId="71dd0d76-af3b-4b2b-b3e1-cf0387d2e76c" providerId="ADAL" clId="{66C61679-4874-4F96-98D9-BA198ADFE3CE}" dt="2021-11-05T04:44:43.375" v="441" actId="22"/>
          <ac:spMkLst>
            <pc:docMk/>
            <pc:sldMk cId="12293748" sldId="2076138865"/>
            <ac:spMk id="8" creationId="{C38E5098-C4B5-448E-9547-737D73E7FC1A}"/>
          </ac:spMkLst>
        </pc:spChg>
        <pc:spChg chg="add del">
          <ac:chgData name="Kohei Saito" userId="71dd0d76-af3b-4b2b-b3e1-cf0387d2e76c" providerId="ADAL" clId="{66C61679-4874-4F96-98D9-BA198ADFE3CE}" dt="2021-11-05T04:44:43.375" v="441" actId="22"/>
          <ac:spMkLst>
            <pc:docMk/>
            <pc:sldMk cId="12293748" sldId="2076138865"/>
            <ac:spMk id="12" creationId="{8882E8AE-E538-4E5A-B927-70B7A5F25705}"/>
          </ac:spMkLst>
        </pc:spChg>
        <pc:spChg chg="add mod">
          <ac:chgData name="Kohei Saito" userId="71dd0d76-af3b-4b2b-b3e1-cf0387d2e76c" providerId="ADAL" clId="{66C61679-4874-4F96-98D9-BA198ADFE3CE}" dt="2021-11-05T04:50:08.299" v="508" actId="1076"/>
          <ac:spMkLst>
            <pc:docMk/>
            <pc:sldMk cId="12293748" sldId="2076138865"/>
            <ac:spMk id="16" creationId="{C1CF7E1F-0AAA-4C03-8C92-EF2570CCADD9}"/>
          </ac:spMkLst>
        </pc:spChg>
        <pc:spChg chg="add mod">
          <ac:chgData name="Kohei Saito" userId="71dd0d76-af3b-4b2b-b3e1-cf0387d2e76c" providerId="ADAL" clId="{66C61679-4874-4F96-98D9-BA198ADFE3CE}" dt="2021-11-05T04:50:08.299" v="508" actId="1076"/>
          <ac:spMkLst>
            <pc:docMk/>
            <pc:sldMk cId="12293748" sldId="2076138865"/>
            <ac:spMk id="20" creationId="{BAEACC3D-D8A9-4F9D-863C-C9A8A7AEFBB7}"/>
          </ac:spMkLst>
        </pc:spChg>
        <pc:spChg chg="add del">
          <ac:chgData name="Kohei Saito" userId="71dd0d76-af3b-4b2b-b3e1-cf0387d2e76c" providerId="ADAL" clId="{66C61679-4874-4F96-98D9-BA198ADFE3CE}" dt="2021-11-05T04:45:51.723" v="451" actId="21"/>
          <ac:spMkLst>
            <pc:docMk/>
            <pc:sldMk cId="12293748" sldId="2076138865"/>
            <ac:spMk id="26" creationId="{45E1850B-F8DD-4C9D-ABE0-F1A709CC92BF}"/>
          </ac:spMkLst>
        </pc:spChg>
        <pc:spChg chg="add mod">
          <ac:chgData name="Kohei Saito" userId="71dd0d76-af3b-4b2b-b3e1-cf0387d2e76c" providerId="ADAL" clId="{66C61679-4874-4F96-98D9-BA198ADFE3CE}" dt="2021-11-05T04:50:08.299" v="508" actId="1076"/>
          <ac:spMkLst>
            <pc:docMk/>
            <pc:sldMk cId="12293748" sldId="2076138865"/>
            <ac:spMk id="28" creationId="{35F3143A-AE35-47FD-949E-6D409AF94BAA}"/>
          </ac:spMkLst>
        </pc:spChg>
        <pc:spChg chg="add mod">
          <ac:chgData name="Kohei Saito" userId="71dd0d76-af3b-4b2b-b3e1-cf0387d2e76c" providerId="ADAL" clId="{66C61679-4874-4F96-98D9-BA198ADFE3CE}" dt="2021-11-05T04:50:08.299" v="508" actId="1076"/>
          <ac:spMkLst>
            <pc:docMk/>
            <pc:sldMk cId="12293748" sldId="2076138865"/>
            <ac:spMk id="30" creationId="{F5D51BFC-FCF8-4477-B3BE-F6577C7CCFC6}"/>
          </ac:spMkLst>
        </pc:spChg>
        <pc:spChg chg="add mod">
          <ac:chgData name="Kohei Saito" userId="71dd0d76-af3b-4b2b-b3e1-cf0387d2e76c" providerId="ADAL" clId="{66C61679-4874-4F96-98D9-BA198ADFE3CE}" dt="2021-11-05T04:50:08.299" v="508" actId="1076"/>
          <ac:spMkLst>
            <pc:docMk/>
            <pc:sldMk cId="12293748" sldId="2076138865"/>
            <ac:spMk id="32" creationId="{DB341F61-BBE1-4FC8-A548-4BCE95810AD2}"/>
          </ac:spMkLst>
        </pc:spChg>
        <pc:spChg chg="add del mod">
          <ac:chgData name="Kohei Saito" userId="71dd0d76-af3b-4b2b-b3e1-cf0387d2e76c" providerId="ADAL" clId="{66C61679-4874-4F96-98D9-BA198ADFE3CE}" dt="2021-11-05T04:48:47.258" v="499" actId="21"/>
          <ac:spMkLst>
            <pc:docMk/>
            <pc:sldMk cId="12293748" sldId="2076138865"/>
            <ac:spMk id="34" creationId="{7B0DAD2E-6B5A-4474-BEF3-EF85EADE4482}"/>
          </ac:spMkLst>
        </pc:spChg>
        <pc:spChg chg="add mod">
          <ac:chgData name="Kohei Saito" userId="71dd0d76-af3b-4b2b-b3e1-cf0387d2e76c" providerId="ADAL" clId="{66C61679-4874-4F96-98D9-BA198ADFE3CE}" dt="2021-11-05T04:53:19.859" v="529" actId="1037"/>
          <ac:spMkLst>
            <pc:docMk/>
            <pc:sldMk cId="12293748" sldId="2076138865"/>
            <ac:spMk id="36" creationId="{FA322E61-4607-44C4-A622-498E27D6EE88}"/>
          </ac:spMkLst>
        </pc:spChg>
        <pc:spChg chg="add del mod">
          <ac:chgData name="Kohei Saito" userId="71dd0d76-af3b-4b2b-b3e1-cf0387d2e76c" providerId="ADAL" clId="{66C61679-4874-4F96-98D9-BA198ADFE3CE}" dt="2021-11-05T04:50:08.299" v="508" actId="1076"/>
          <ac:spMkLst>
            <pc:docMk/>
            <pc:sldMk cId="12293748" sldId="2076138865"/>
            <ac:spMk id="47" creationId="{25E54321-6A6A-453C-A667-AFFA0BA39B9B}"/>
          </ac:spMkLst>
        </pc:spChg>
        <pc:spChg chg="add mod">
          <ac:chgData name="Kohei Saito" userId="71dd0d76-af3b-4b2b-b3e1-cf0387d2e76c" providerId="ADAL" clId="{66C61679-4874-4F96-98D9-BA198ADFE3CE}" dt="2021-11-05T04:48:44.733" v="498" actId="571"/>
          <ac:spMkLst>
            <pc:docMk/>
            <pc:sldMk cId="12293748" sldId="2076138865"/>
            <ac:spMk id="48" creationId="{F89FBBA7-EFD0-469D-A22A-E36F343C0C6D}"/>
          </ac:spMkLst>
        </pc:spChg>
        <pc:spChg chg="add mod">
          <ac:chgData name="Kohei Saito" userId="71dd0d76-af3b-4b2b-b3e1-cf0387d2e76c" providerId="ADAL" clId="{66C61679-4874-4F96-98D9-BA198ADFE3CE}" dt="2021-11-05T04:48:44.733" v="498" actId="571"/>
          <ac:spMkLst>
            <pc:docMk/>
            <pc:sldMk cId="12293748" sldId="2076138865"/>
            <ac:spMk id="49" creationId="{D2AC96A5-ED14-4487-8233-20DF47F19E31}"/>
          </ac:spMkLst>
        </pc:spChg>
        <pc:spChg chg="add mod">
          <ac:chgData name="Kohei Saito" userId="71dd0d76-af3b-4b2b-b3e1-cf0387d2e76c" providerId="ADAL" clId="{66C61679-4874-4F96-98D9-BA198ADFE3CE}" dt="2021-11-05T04:50:08.299" v="508" actId="1076"/>
          <ac:spMkLst>
            <pc:docMk/>
            <pc:sldMk cId="12293748" sldId="2076138865"/>
            <ac:spMk id="50" creationId="{903B7B41-80A8-4946-9290-A06271DC0107}"/>
          </ac:spMkLst>
        </pc:spChg>
        <pc:spChg chg="add mod">
          <ac:chgData name="Kohei Saito" userId="71dd0d76-af3b-4b2b-b3e1-cf0387d2e76c" providerId="ADAL" clId="{66C61679-4874-4F96-98D9-BA198ADFE3CE}" dt="2021-11-05T04:54:54.810" v="592" actId="20577"/>
          <ac:spMkLst>
            <pc:docMk/>
            <pc:sldMk cId="12293748" sldId="2076138865"/>
            <ac:spMk id="75" creationId="{ECB964C6-0238-478E-8372-32DBB980718B}"/>
          </ac:spMkLst>
        </pc:spChg>
        <pc:spChg chg="add mod">
          <ac:chgData name="Kohei Saito" userId="71dd0d76-af3b-4b2b-b3e1-cf0387d2e76c" providerId="ADAL" clId="{66C61679-4874-4F96-98D9-BA198ADFE3CE}" dt="2021-11-05T04:54:35.404" v="561" actId="1076"/>
          <ac:spMkLst>
            <pc:docMk/>
            <pc:sldMk cId="12293748" sldId="2076138865"/>
            <ac:spMk id="2057" creationId="{D97E9C7C-23BB-4E7F-BC0D-0B71BA6EF146}"/>
          </ac:spMkLst>
        </pc:spChg>
        <pc:spChg chg="add mod">
          <ac:chgData name="Kohei Saito" userId="71dd0d76-af3b-4b2b-b3e1-cf0387d2e76c" providerId="ADAL" clId="{66C61679-4874-4F96-98D9-BA198ADFE3CE}" dt="2021-11-05T06:04:45.099" v="784" actId="1076"/>
          <ac:spMkLst>
            <pc:docMk/>
            <pc:sldMk cId="12293748" sldId="2076138865"/>
            <ac:spMk id="2058" creationId="{A7A64195-7E21-4E60-85D8-00CDFCA86CDA}"/>
          </ac:spMkLst>
        </pc:spChg>
        <pc:picChg chg="add del">
          <ac:chgData name="Kohei Saito" userId="71dd0d76-af3b-4b2b-b3e1-cf0387d2e76c" providerId="ADAL" clId="{66C61679-4874-4F96-98D9-BA198ADFE3CE}" dt="2021-11-05T04:44:43.375" v="441" actId="22"/>
          <ac:picMkLst>
            <pc:docMk/>
            <pc:sldMk cId="12293748" sldId="2076138865"/>
            <ac:picMk id="6" creationId="{04982CFE-4908-4891-856E-8E09BDA0E99C}"/>
          </ac:picMkLst>
        </pc:picChg>
        <pc:picChg chg="add del">
          <ac:chgData name="Kohei Saito" userId="71dd0d76-af3b-4b2b-b3e1-cf0387d2e76c" providerId="ADAL" clId="{66C61679-4874-4F96-98D9-BA198ADFE3CE}" dt="2021-11-05T04:44:43.375" v="441" actId="22"/>
          <ac:picMkLst>
            <pc:docMk/>
            <pc:sldMk cId="12293748" sldId="2076138865"/>
            <ac:picMk id="10" creationId="{AC28D2BC-14F8-403C-BA07-69D38CB40166}"/>
          </ac:picMkLst>
        </pc:picChg>
        <pc:picChg chg="add mod">
          <ac:chgData name="Kohei Saito" userId="71dd0d76-af3b-4b2b-b3e1-cf0387d2e76c" providerId="ADAL" clId="{66C61679-4874-4F96-98D9-BA198ADFE3CE}" dt="2021-11-05T04:50:08.299" v="508" actId="1076"/>
          <ac:picMkLst>
            <pc:docMk/>
            <pc:sldMk cId="12293748" sldId="2076138865"/>
            <ac:picMk id="14" creationId="{2C00E16B-8181-4367-B937-06EE15B38E3A}"/>
          </ac:picMkLst>
        </pc:picChg>
        <pc:picChg chg="add mod">
          <ac:chgData name="Kohei Saito" userId="71dd0d76-af3b-4b2b-b3e1-cf0387d2e76c" providerId="ADAL" clId="{66C61679-4874-4F96-98D9-BA198ADFE3CE}" dt="2021-11-05T04:50:08.299" v="508" actId="1076"/>
          <ac:picMkLst>
            <pc:docMk/>
            <pc:sldMk cId="12293748" sldId="2076138865"/>
            <ac:picMk id="18" creationId="{92C81501-F339-4C0B-9282-FBE0D03A5512}"/>
          </ac:picMkLst>
        </pc:picChg>
        <pc:picChg chg="add del mod">
          <ac:chgData name="Kohei Saito" userId="71dd0d76-af3b-4b2b-b3e1-cf0387d2e76c" providerId="ADAL" clId="{66C61679-4874-4F96-98D9-BA198ADFE3CE}" dt="2021-11-05T04:45:34.342" v="449" actId="21"/>
          <ac:picMkLst>
            <pc:docMk/>
            <pc:sldMk cId="12293748" sldId="2076138865"/>
            <ac:picMk id="24" creationId="{72049D31-0870-4BCB-B33A-F76F6AD3659C}"/>
          </ac:picMkLst>
        </pc:picChg>
        <pc:picChg chg="add mod">
          <ac:chgData name="Kohei Saito" userId="71dd0d76-af3b-4b2b-b3e1-cf0387d2e76c" providerId="ADAL" clId="{66C61679-4874-4F96-98D9-BA198ADFE3CE}" dt="2021-11-05T04:50:08.299" v="508" actId="1076"/>
          <ac:picMkLst>
            <pc:docMk/>
            <pc:sldMk cId="12293748" sldId="2076138865"/>
            <ac:picMk id="38" creationId="{B7C1233D-94C3-4C80-9F83-946097744AF7}"/>
          </ac:picMkLst>
        </pc:picChg>
        <pc:picChg chg="add mod">
          <ac:chgData name="Kohei Saito" userId="71dd0d76-af3b-4b2b-b3e1-cf0387d2e76c" providerId="ADAL" clId="{66C61679-4874-4F96-98D9-BA198ADFE3CE}" dt="2021-11-05T04:50:08.299" v="508" actId="1076"/>
          <ac:picMkLst>
            <pc:docMk/>
            <pc:sldMk cId="12293748" sldId="2076138865"/>
            <ac:picMk id="40" creationId="{5C3EC8B5-47A9-4FFE-A30E-BC4A12F3AE59}"/>
          </ac:picMkLst>
        </pc:picChg>
        <pc:picChg chg="add mod">
          <ac:chgData name="Kohei Saito" userId="71dd0d76-af3b-4b2b-b3e1-cf0387d2e76c" providerId="ADAL" clId="{66C61679-4874-4F96-98D9-BA198ADFE3CE}" dt="2021-11-05T04:50:08.299" v="508" actId="1076"/>
          <ac:picMkLst>
            <pc:docMk/>
            <pc:sldMk cId="12293748" sldId="2076138865"/>
            <ac:picMk id="42" creationId="{AF2DDA6E-D6D1-47CE-B492-ADA86AA348D4}"/>
          </ac:picMkLst>
        </pc:picChg>
        <pc:picChg chg="add mod">
          <ac:chgData name="Kohei Saito" userId="71dd0d76-af3b-4b2b-b3e1-cf0387d2e76c" providerId="ADAL" clId="{66C61679-4874-4F96-98D9-BA198ADFE3CE}" dt="2021-11-05T04:53:19.859" v="529" actId="1037"/>
          <ac:picMkLst>
            <pc:docMk/>
            <pc:sldMk cId="12293748" sldId="2076138865"/>
            <ac:picMk id="44" creationId="{01FBF56F-5A50-4790-8B81-35B5ED84FBF5}"/>
          </ac:picMkLst>
        </pc:picChg>
        <pc:picChg chg="add mod">
          <ac:chgData name="Kohei Saito" userId="71dd0d76-af3b-4b2b-b3e1-cf0387d2e76c" providerId="ADAL" clId="{66C61679-4874-4F96-98D9-BA198ADFE3CE}" dt="2021-11-05T04:50:08.299" v="508" actId="1076"/>
          <ac:picMkLst>
            <pc:docMk/>
            <pc:sldMk cId="12293748" sldId="2076138865"/>
            <ac:picMk id="46" creationId="{33948279-296C-4D6C-8325-86631A547699}"/>
          </ac:picMkLst>
        </pc:picChg>
        <pc:picChg chg="add mod">
          <ac:chgData name="Kohei Saito" userId="71dd0d76-af3b-4b2b-b3e1-cf0387d2e76c" providerId="ADAL" clId="{66C61679-4874-4F96-98D9-BA198ADFE3CE}" dt="2021-11-05T04:50:50.882" v="511" actId="1076"/>
          <ac:picMkLst>
            <pc:docMk/>
            <pc:sldMk cId="12293748" sldId="2076138865"/>
            <ac:picMk id="54" creationId="{833CF97C-53CE-4A02-B3A5-B0BEDD3554CC}"/>
          </ac:picMkLst>
        </pc:picChg>
        <pc:picChg chg="add mod">
          <ac:chgData name="Kohei Saito" userId="71dd0d76-af3b-4b2b-b3e1-cf0387d2e76c" providerId="ADAL" clId="{66C61679-4874-4F96-98D9-BA198ADFE3CE}" dt="2021-11-05T04:52:58.219" v="522" actId="1076"/>
          <ac:picMkLst>
            <pc:docMk/>
            <pc:sldMk cId="12293748" sldId="2076138865"/>
            <ac:picMk id="56" creationId="{12B1F4D1-5FC4-42E0-98BE-9348509A9CDE}"/>
          </ac:picMkLst>
        </pc:picChg>
        <pc:picChg chg="add mod">
          <ac:chgData name="Kohei Saito" userId="71dd0d76-af3b-4b2b-b3e1-cf0387d2e76c" providerId="ADAL" clId="{66C61679-4874-4F96-98D9-BA198ADFE3CE}" dt="2021-11-05T04:52:53.985" v="521" actId="1076"/>
          <ac:picMkLst>
            <pc:docMk/>
            <pc:sldMk cId="12293748" sldId="2076138865"/>
            <ac:picMk id="57" creationId="{09AC424A-376B-40A5-AFF5-B8750DD2B74F}"/>
          </ac:picMkLst>
        </pc:picChg>
        <pc:picChg chg="add mod">
          <ac:chgData name="Kohei Saito" userId="71dd0d76-af3b-4b2b-b3e1-cf0387d2e76c" providerId="ADAL" clId="{66C61679-4874-4F96-98D9-BA198ADFE3CE}" dt="2021-11-05T04:52:53.985" v="521" actId="1076"/>
          <ac:picMkLst>
            <pc:docMk/>
            <pc:sldMk cId="12293748" sldId="2076138865"/>
            <ac:picMk id="60" creationId="{ECE2B7F0-9EDF-4F1B-9BA5-4E605CD8048C}"/>
          </ac:picMkLst>
        </pc:picChg>
        <pc:picChg chg="add mod">
          <ac:chgData name="Kohei Saito" userId="71dd0d76-af3b-4b2b-b3e1-cf0387d2e76c" providerId="ADAL" clId="{66C61679-4874-4F96-98D9-BA198ADFE3CE}" dt="2021-11-05T04:50:08.299" v="508" actId="1076"/>
          <ac:picMkLst>
            <pc:docMk/>
            <pc:sldMk cId="12293748" sldId="2076138865"/>
            <ac:picMk id="2050" creationId="{FE9BAA91-92E0-4E36-8C86-789EB3E5390A}"/>
          </ac:picMkLst>
        </pc:picChg>
        <pc:cxnChg chg="add mod">
          <ac:chgData name="Kohei Saito" userId="71dd0d76-af3b-4b2b-b3e1-cf0387d2e76c" providerId="ADAL" clId="{66C61679-4874-4F96-98D9-BA198ADFE3CE}" dt="2021-11-05T04:50:08.299" v="508" actId="1076"/>
          <ac:cxnSpMkLst>
            <pc:docMk/>
            <pc:sldMk cId="12293748" sldId="2076138865"/>
            <ac:cxnSpMk id="22" creationId="{6B21A23D-8D86-4D9B-8498-E6CCA9F972E7}"/>
          </ac:cxnSpMkLst>
        </pc:cxnChg>
        <pc:cxnChg chg="add mod">
          <ac:chgData name="Kohei Saito" userId="71dd0d76-af3b-4b2b-b3e1-cf0387d2e76c" providerId="ADAL" clId="{66C61679-4874-4F96-98D9-BA198ADFE3CE}" dt="2021-11-05T04:50:08.299" v="508" actId="1076"/>
          <ac:cxnSpMkLst>
            <pc:docMk/>
            <pc:sldMk cId="12293748" sldId="2076138865"/>
            <ac:cxnSpMk id="52" creationId="{4ED4CDDC-7AD8-4967-904C-4D56168AC203}"/>
          </ac:cxnSpMkLst>
        </pc:cxnChg>
        <pc:cxnChg chg="add">
          <ac:chgData name="Kohei Saito" userId="71dd0d76-af3b-4b2b-b3e1-cf0387d2e76c" providerId="ADAL" clId="{66C61679-4874-4F96-98D9-BA198ADFE3CE}" dt="2021-11-05T04:53:14.065" v="523" actId="11529"/>
          <ac:cxnSpMkLst>
            <pc:docMk/>
            <pc:sldMk cId="12293748" sldId="2076138865"/>
            <ac:cxnSpMk id="62" creationId="{1EE4BCB2-7E54-4734-8294-5FC2863ABF25}"/>
          </ac:cxnSpMkLst>
        </pc:cxnChg>
        <pc:cxnChg chg="add">
          <ac:chgData name="Kohei Saito" userId="71dd0d76-af3b-4b2b-b3e1-cf0387d2e76c" providerId="ADAL" clId="{66C61679-4874-4F96-98D9-BA198ADFE3CE}" dt="2021-11-05T04:53:29.829" v="530" actId="11529"/>
          <ac:cxnSpMkLst>
            <pc:docMk/>
            <pc:sldMk cId="12293748" sldId="2076138865"/>
            <ac:cxnSpMk id="2048" creationId="{3E62AA1F-48FF-4EB8-BC7C-CEDC692CEB01}"/>
          </ac:cxnSpMkLst>
        </pc:cxnChg>
        <pc:cxnChg chg="add mod">
          <ac:chgData name="Kohei Saito" userId="71dd0d76-af3b-4b2b-b3e1-cf0387d2e76c" providerId="ADAL" clId="{66C61679-4874-4F96-98D9-BA198ADFE3CE}" dt="2021-11-05T04:53:40.374" v="532" actId="1037"/>
          <ac:cxnSpMkLst>
            <pc:docMk/>
            <pc:sldMk cId="12293748" sldId="2076138865"/>
            <ac:cxnSpMk id="2051" creationId="{81B58BF1-60CB-49B8-B5D7-FF4A6923EDBB}"/>
          </ac:cxnSpMkLst>
        </pc:cxnChg>
        <pc:cxnChg chg="add">
          <ac:chgData name="Kohei Saito" userId="71dd0d76-af3b-4b2b-b3e1-cf0387d2e76c" providerId="ADAL" clId="{66C61679-4874-4F96-98D9-BA198ADFE3CE}" dt="2021-11-05T04:53:47.303" v="533" actId="11529"/>
          <ac:cxnSpMkLst>
            <pc:docMk/>
            <pc:sldMk cId="12293748" sldId="2076138865"/>
            <ac:cxnSpMk id="2053" creationId="{6B88D9F2-7C95-42BE-9516-2D471673B1A2}"/>
          </ac:cxnSpMkLst>
        </pc:cxnChg>
        <pc:cxnChg chg="add mod">
          <ac:chgData name="Kohei Saito" userId="71dd0d76-af3b-4b2b-b3e1-cf0387d2e76c" providerId="ADAL" clId="{66C61679-4874-4F96-98D9-BA198ADFE3CE}" dt="2021-11-05T04:53:54.695" v="536" actId="14100"/>
          <ac:cxnSpMkLst>
            <pc:docMk/>
            <pc:sldMk cId="12293748" sldId="2076138865"/>
            <ac:cxnSpMk id="2054" creationId="{25686C6A-6791-4652-BC0E-FCEBC42C6EDD}"/>
          </ac:cxnSpMkLst>
        </pc:cxnChg>
      </pc:sldChg>
      <pc:sldChg chg="modSp new mod">
        <pc:chgData name="Kohei Saito" userId="71dd0d76-af3b-4b2b-b3e1-cf0387d2e76c" providerId="ADAL" clId="{66C61679-4874-4F96-98D9-BA198ADFE3CE}" dt="2021-11-05T06:06:21.951" v="818"/>
        <pc:sldMkLst>
          <pc:docMk/>
          <pc:sldMk cId="2384253950" sldId="2076138866"/>
        </pc:sldMkLst>
        <pc:spChg chg="mod">
          <ac:chgData name="Kohei Saito" userId="71dd0d76-af3b-4b2b-b3e1-cf0387d2e76c" providerId="ADAL" clId="{66C61679-4874-4F96-98D9-BA198ADFE3CE}" dt="2021-11-05T06:05:46.530" v="793" actId="20577"/>
          <ac:spMkLst>
            <pc:docMk/>
            <pc:sldMk cId="2384253950" sldId="2076138866"/>
            <ac:spMk id="2" creationId="{016CF68A-FE80-4761-938F-A93FA9DFA18A}"/>
          </ac:spMkLst>
        </pc:spChg>
        <pc:spChg chg="mod">
          <ac:chgData name="Kohei Saito" userId="71dd0d76-af3b-4b2b-b3e1-cf0387d2e76c" providerId="ADAL" clId="{66C61679-4874-4F96-98D9-BA198ADFE3CE}" dt="2021-11-05T06:06:21.951" v="818"/>
          <ac:spMkLst>
            <pc:docMk/>
            <pc:sldMk cId="2384253950" sldId="2076138866"/>
            <ac:spMk id="3" creationId="{64C3D037-54DB-46AF-9797-95AE4D5676CC}"/>
          </ac:spMkLst>
        </pc:spChg>
      </pc:sldChg>
      <pc:sldChg chg="addSp delSp modSp new mod">
        <pc:chgData name="Kohei Saito" userId="71dd0d76-af3b-4b2b-b3e1-cf0387d2e76c" providerId="ADAL" clId="{66C61679-4874-4F96-98D9-BA198ADFE3CE}" dt="2021-11-05T06:22:17.867" v="1892" actId="1076"/>
        <pc:sldMkLst>
          <pc:docMk/>
          <pc:sldMk cId="336248305" sldId="2076138867"/>
        </pc:sldMkLst>
        <pc:spChg chg="mod">
          <ac:chgData name="Kohei Saito" userId="71dd0d76-af3b-4b2b-b3e1-cf0387d2e76c" providerId="ADAL" clId="{66C61679-4874-4F96-98D9-BA198ADFE3CE}" dt="2021-11-05T06:08:40.697" v="822" actId="20577"/>
          <ac:spMkLst>
            <pc:docMk/>
            <pc:sldMk cId="336248305" sldId="2076138867"/>
            <ac:spMk id="2" creationId="{2A9DA80E-1163-4147-AF56-85AC50B815BD}"/>
          </ac:spMkLst>
        </pc:spChg>
        <pc:spChg chg="mod">
          <ac:chgData name="Kohei Saito" userId="71dd0d76-af3b-4b2b-b3e1-cf0387d2e76c" providerId="ADAL" clId="{66C61679-4874-4F96-98D9-BA198ADFE3CE}" dt="2021-11-05T06:12:05.851" v="1212" actId="20577"/>
          <ac:spMkLst>
            <pc:docMk/>
            <pc:sldMk cId="336248305" sldId="2076138867"/>
            <ac:spMk id="3" creationId="{1B6B5E1D-F2A9-4137-97E1-2375A418F834}"/>
          </ac:spMkLst>
        </pc:spChg>
        <pc:spChg chg="add mod">
          <ac:chgData name="Kohei Saito" userId="71dd0d76-af3b-4b2b-b3e1-cf0387d2e76c" providerId="ADAL" clId="{66C61679-4874-4F96-98D9-BA198ADFE3CE}" dt="2021-11-05T06:12:29.890" v="1214" actId="1076"/>
          <ac:spMkLst>
            <pc:docMk/>
            <pc:sldMk cId="336248305" sldId="2076138867"/>
            <ac:spMk id="6" creationId="{D668215D-FFB1-4887-9525-6C689AEC6CE8}"/>
          </ac:spMkLst>
        </pc:spChg>
        <pc:spChg chg="add mod">
          <ac:chgData name="Kohei Saito" userId="71dd0d76-af3b-4b2b-b3e1-cf0387d2e76c" providerId="ADAL" clId="{66C61679-4874-4F96-98D9-BA198ADFE3CE}" dt="2021-11-05T06:12:35.913" v="1216" actId="14100"/>
          <ac:spMkLst>
            <pc:docMk/>
            <pc:sldMk cId="336248305" sldId="2076138867"/>
            <ac:spMk id="7" creationId="{7319CDEB-79FB-49EF-BFD9-5E35957DEBDA}"/>
          </ac:spMkLst>
        </pc:spChg>
        <pc:spChg chg="add mod">
          <ac:chgData name="Kohei Saito" userId="71dd0d76-af3b-4b2b-b3e1-cf0387d2e76c" providerId="ADAL" clId="{66C61679-4874-4F96-98D9-BA198ADFE3CE}" dt="2021-11-05T06:12:38.374" v="1217" actId="571"/>
          <ac:spMkLst>
            <pc:docMk/>
            <pc:sldMk cId="336248305" sldId="2076138867"/>
            <ac:spMk id="8" creationId="{F95306DD-D5F1-4370-A83C-F7467368A246}"/>
          </ac:spMkLst>
        </pc:spChg>
        <pc:spChg chg="add mod">
          <ac:chgData name="Kohei Saito" userId="71dd0d76-af3b-4b2b-b3e1-cf0387d2e76c" providerId="ADAL" clId="{66C61679-4874-4F96-98D9-BA198ADFE3CE}" dt="2021-11-05T06:12:58.807" v="1223" actId="1038"/>
          <ac:spMkLst>
            <pc:docMk/>
            <pc:sldMk cId="336248305" sldId="2076138867"/>
            <ac:spMk id="9" creationId="{5D72E6E8-3BB0-45BC-A047-A3460EAD0B03}"/>
          </ac:spMkLst>
        </pc:spChg>
        <pc:spChg chg="add mod">
          <ac:chgData name="Kohei Saito" userId="71dd0d76-af3b-4b2b-b3e1-cf0387d2e76c" providerId="ADAL" clId="{66C61679-4874-4F96-98D9-BA198ADFE3CE}" dt="2021-11-05T06:14:09.470" v="1259" actId="20577"/>
          <ac:spMkLst>
            <pc:docMk/>
            <pc:sldMk cId="336248305" sldId="2076138867"/>
            <ac:spMk id="10" creationId="{7BBF7846-83A2-497F-975D-2664EFB3D8F6}"/>
          </ac:spMkLst>
        </pc:spChg>
        <pc:spChg chg="add mod">
          <ac:chgData name="Kohei Saito" userId="71dd0d76-af3b-4b2b-b3e1-cf0387d2e76c" providerId="ADAL" clId="{66C61679-4874-4F96-98D9-BA198ADFE3CE}" dt="2021-11-05T06:14:28.034" v="1280" actId="20577"/>
          <ac:spMkLst>
            <pc:docMk/>
            <pc:sldMk cId="336248305" sldId="2076138867"/>
            <ac:spMk id="11" creationId="{22D6AEF0-D4A4-4DB3-A9D7-2D054B78789D}"/>
          </ac:spMkLst>
        </pc:spChg>
        <pc:spChg chg="add del mod">
          <ac:chgData name="Kohei Saito" userId="71dd0d76-af3b-4b2b-b3e1-cf0387d2e76c" providerId="ADAL" clId="{66C61679-4874-4F96-98D9-BA198ADFE3CE}" dt="2021-11-05T06:13:45.170" v="1232" actId="21"/>
          <ac:spMkLst>
            <pc:docMk/>
            <pc:sldMk cId="336248305" sldId="2076138867"/>
            <ac:spMk id="12" creationId="{6D392191-02C7-41BA-A782-0DEC53A0A8C8}"/>
          </ac:spMkLst>
        </pc:spChg>
        <pc:spChg chg="add mod">
          <ac:chgData name="Kohei Saito" userId="71dd0d76-af3b-4b2b-b3e1-cf0387d2e76c" providerId="ADAL" clId="{66C61679-4874-4F96-98D9-BA198ADFE3CE}" dt="2021-11-05T06:13:42.832" v="1231" actId="571"/>
          <ac:spMkLst>
            <pc:docMk/>
            <pc:sldMk cId="336248305" sldId="2076138867"/>
            <ac:spMk id="13" creationId="{8C042699-CEE0-4E46-BFCE-4AD0CC898D38}"/>
          </ac:spMkLst>
        </pc:spChg>
        <pc:spChg chg="add mod">
          <ac:chgData name="Kohei Saito" userId="71dd0d76-af3b-4b2b-b3e1-cf0387d2e76c" providerId="ADAL" clId="{66C61679-4874-4F96-98D9-BA198ADFE3CE}" dt="2021-11-05T06:14:44.693" v="1294" actId="404"/>
          <ac:spMkLst>
            <pc:docMk/>
            <pc:sldMk cId="336248305" sldId="2076138867"/>
            <ac:spMk id="14" creationId="{2EB48E3E-87ED-4DC4-BADB-170BA64F79F3}"/>
          </ac:spMkLst>
        </pc:spChg>
        <pc:spChg chg="add mod">
          <ac:chgData name="Kohei Saito" userId="71dd0d76-af3b-4b2b-b3e1-cf0387d2e76c" providerId="ADAL" clId="{66C61679-4874-4F96-98D9-BA198ADFE3CE}" dt="2021-11-05T06:14:36.882" v="1287" actId="404"/>
          <ac:spMkLst>
            <pc:docMk/>
            <pc:sldMk cId="336248305" sldId="2076138867"/>
            <ac:spMk id="15" creationId="{270340DB-1E1B-4C99-AAFD-4CA767EA16BA}"/>
          </ac:spMkLst>
        </pc:spChg>
        <pc:spChg chg="add mod">
          <ac:chgData name="Kohei Saito" userId="71dd0d76-af3b-4b2b-b3e1-cf0387d2e76c" providerId="ADAL" clId="{66C61679-4874-4F96-98D9-BA198ADFE3CE}" dt="2021-11-05T06:15:02.171" v="1298" actId="1076"/>
          <ac:spMkLst>
            <pc:docMk/>
            <pc:sldMk cId="336248305" sldId="2076138867"/>
            <ac:spMk id="16" creationId="{8076E436-1BD6-4CC2-93A6-BD3F4029BEF5}"/>
          </ac:spMkLst>
        </pc:spChg>
        <pc:spChg chg="add mod">
          <ac:chgData name="Kohei Saito" userId="71dd0d76-af3b-4b2b-b3e1-cf0387d2e76c" providerId="ADAL" clId="{66C61679-4874-4F96-98D9-BA198ADFE3CE}" dt="2021-11-05T06:15:22.032" v="1304" actId="1076"/>
          <ac:spMkLst>
            <pc:docMk/>
            <pc:sldMk cId="336248305" sldId="2076138867"/>
            <ac:spMk id="17" creationId="{307A2022-2071-4B9F-8451-68E1F5601808}"/>
          </ac:spMkLst>
        </pc:spChg>
        <pc:spChg chg="add mod">
          <ac:chgData name="Kohei Saito" userId="71dd0d76-af3b-4b2b-b3e1-cf0387d2e76c" providerId="ADAL" clId="{66C61679-4874-4F96-98D9-BA198ADFE3CE}" dt="2021-11-05T06:22:17.867" v="1892" actId="1076"/>
          <ac:spMkLst>
            <pc:docMk/>
            <pc:sldMk cId="336248305" sldId="2076138867"/>
            <ac:spMk id="18" creationId="{A7EA0B3E-BDCE-44D4-AAE3-7FC397DA4135}"/>
          </ac:spMkLst>
        </pc:spChg>
        <pc:spChg chg="add mod">
          <ac:chgData name="Kohei Saito" userId="71dd0d76-af3b-4b2b-b3e1-cf0387d2e76c" providerId="ADAL" clId="{66C61679-4874-4F96-98D9-BA198ADFE3CE}" dt="2021-11-05T06:22:05.689" v="1889" actId="571"/>
          <ac:spMkLst>
            <pc:docMk/>
            <pc:sldMk cId="336248305" sldId="2076138867"/>
            <ac:spMk id="19" creationId="{8A50AA9C-09CF-4E3C-A2A9-1F028BF76B1F}"/>
          </ac:spMkLst>
        </pc:spChg>
        <pc:spChg chg="add mod">
          <ac:chgData name="Kohei Saito" userId="71dd0d76-af3b-4b2b-b3e1-cf0387d2e76c" providerId="ADAL" clId="{66C61679-4874-4F96-98D9-BA198ADFE3CE}" dt="2021-11-05T06:22:14.701" v="1891" actId="571"/>
          <ac:spMkLst>
            <pc:docMk/>
            <pc:sldMk cId="336248305" sldId="2076138867"/>
            <ac:spMk id="20" creationId="{3CCE6BDE-F739-4B76-A33D-CAE5CE152250}"/>
          </ac:spMkLst>
        </pc:spChg>
      </pc:sldChg>
      <pc:sldChg chg="addSp delSp modSp new mod">
        <pc:chgData name="Kohei Saito" userId="71dd0d76-af3b-4b2b-b3e1-cf0387d2e76c" providerId="ADAL" clId="{66C61679-4874-4F96-98D9-BA198ADFE3CE}" dt="2021-11-05T06:30:11.118" v="2320" actId="14100"/>
        <pc:sldMkLst>
          <pc:docMk/>
          <pc:sldMk cId="2764283379" sldId="2076138868"/>
        </pc:sldMkLst>
        <pc:spChg chg="mod">
          <ac:chgData name="Kohei Saito" userId="71dd0d76-af3b-4b2b-b3e1-cf0387d2e76c" providerId="ADAL" clId="{66C61679-4874-4F96-98D9-BA198ADFE3CE}" dt="2021-11-05T06:15:34.292" v="1315" actId="20577"/>
          <ac:spMkLst>
            <pc:docMk/>
            <pc:sldMk cId="2764283379" sldId="2076138868"/>
            <ac:spMk id="2" creationId="{CE151EBE-AA9D-4CF3-936A-62F6CD639EB3}"/>
          </ac:spMkLst>
        </pc:spChg>
        <pc:spChg chg="mod">
          <ac:chgData name="Kohei Saito" userId="71dd0d76-af3b-4b2b-b3e1-cf0387d2e76c" providerId="ADAL" clId="{66C61679-4874-4F96-98D9-BA198ADFE3CE}" dt="2021-11-05T06:21:36.855" v="1882" actId="20577"/>
          <ac:spMkLst>
            <pc:docMk/>
            <pc:sldMk cId="2764283379" sldId="2076138868"/>
            <ac:spMk id="3" creationId="{A0932BD4-622D-41AB-9ACD-C0D5E1D7E459}"/>
          </ac:spMkLst>
        </pc:spChg>
        <pc:spChg chg="add mod">
          <ac:chgData name="Kohei Saito" userId="71dd0d76-af3b-4b2b-b3e1-cf0387d2e76c" providerId="ADAL" clId="{66C61679-4874-4F96-98D9-BA198ADFE3CE}" dt="2021-11-05T06:30:04.800" v="2309" actId="208"/>
          <ac:spMkLst>
            <pc:docMk/>
            <pc:sldMk cId="2764283379" sldId="2076138868"/>
            <ac:spMk id="6" creationId="{C676F3FF-1C59-4A5B-94FA-226DB2338EA8}"/>
          </ac:spMkLst>
        </pc:spChg>
        <pc:spChg chg="add mod">
          <ac:chgData name="Kohei Saito" userId="71dd0d76-af3b-4b2b-b3e1-cf0387d2e76c" providerId="ADAL" clId="{66C61679-4874-4F96-98D9-BA198ADFE3CE}" dt="2021-11-05T06:26:55.910" v="2001" actId="14100"/>
          <ac:spMkLst>
            <pc:docMk/>
            <pc:sldMk cId="2764283379" sldId="2076138868"/>
            <ac:spMk id="8" creationId="{7A79B8BC-9B32-4473-A2E0-F7C9B9D5B586}"/>
          </ac:spMkLst>
        </pc:spChg>
        <pc:spChg chg="add del mod">
          <ac:chgData name="Kohei Saito" userId="71dd0d76-af3b-4b2b-b3e1-cf0387d2e76c" providerId="ADAL" clId="{66C61679-4874-4F96-98D9-BA198ADFE3CE}" dt="2021-11-05T06:25:13.587" v="1973" actId="21"/>
          <ac:spMkLst>
            <pc:docMk/>
            <pc:sldMk cId="2764283379" sldId="2076138868"/>
            <ac:spMk id="9" creationId="{E0D85CDB-AB88-45C9-8DA9-3DF6B27A1302}"/>
          </ac:spMkLst>
        </pc:spChg>
        <pc:spChg chg="add del mod">
          <ac:chgData name="Kohei Saito" userId="71dd0d76-af3b-4b2b-b3e1-cf0387d2e76c" providerId="ADAL" clId="{66C61679-4874-4F96-98D9-BA198ADFE3CE}" dt="2021-11-05T06:25:14.199" v="1974" actId="21"/>
          <ac:spMkLst>
            <pc:docMk/>
            <pc:sldMk cId="2764283379" sldId="2076138868"/>
            <ac:spMk id="10" creationId="{A086EC5B-7C9F-4CD8-A857-38B6E9BD268C}"/>
          </ac:spMkLst>
        </pc:spChg>
        <pc:spChg chg="add del mod">
          <ac:chgData name="Kohei Saito" userId="71dd0d76-af3b-4b2b-b3e1-cf0387d2e76c" providerId="ADAL" clId="{66C61679-4874-4F96-98D9-BA198ADFE3CE}" dt="2021-11-05T06:25:14.771" v="1975" actId="21"/>
          <ac:spMkLst>
            <pc:docMk/>
            <pc:sldMk cId="2764283379" sldId="2076138868"/>
            <ac:spMk id="11" creationId="{1DD49A8A-12AD-4CDF-AF06-68054ABA142B}"/>
          </ac:spMkLst>
        </pc:spChg>
        <pc:spChg chg="add del mod">
          <ac:chgData name="Kohei Saito" userId="71dd0d76-af3b-4b2b-b3e1-cf0387d2e76c" providerId="ADAL" clId="{66C61679-4874-4F96-98D9-BA198ADFE3CE}" dt="2021-11-05T06:25:12.657" v="1972" actId="21"/>
          <ac:spMkLst>
            <pc:docMk/>
            <pc:sldMk cId="2764283379" sldId="2076138868"/>
            <ac:spMk id="12" creationId="{399125FA-0DAD-44DD-900D-367D877EB8CE}"/>
          </ac:spMkLst>
        </pc:spChg>
        <pc:spChg chg="add mod">
          <ac:chgData name="Kohei Saito" userId="71dd0d76-af3b-4b2b-b3e1-cf0387d2e76c" providerId="ADAL" clId="{66C61679-4874-4F96-98D9-BA198ADFE3CE}" dt="2021-11-05T06:23:43.046" v="1944" actId="14100"/>
          <ac:spMkLst>
            <pc:docMk/>
            <pc:sldMk cId="2764283379" sldId="2076138868"/>
            <ac:spMk id="13" creationId="{587C2CF5-4492-4033-AE8B-8A8BEA570838}"/>
          </ac:spMkLst>
        </pc:spChg>
        <pc:spChg chg="add mod">
          <ac:chgData name="Kohei Saito" userId="71dd0d76-af3b-4b2b-b3e1-cf0387d2e76c" providerId="ADAL" clId="{66C61679-4874-4F96-98D9-BA198ADFE3CE}" dt="2021-11-05T06:26:48.945" v="2000" actId="208"/>
          <ac:spMkLst>
            <pc:docMk/>
            <pc:sldMk cId="2764283379" sldId="2076138868"/>
            <ac:spMk id="15" creationId="{B46648E6-1FB4-45CF-BDE5-035552B7FE13}"/>
          </ac:spMkLst>
        </pc:spChg>
        <pc:spChg chg="add mod">
          <ac:chgData name="Kohei Saito" userId="71dd0d76-af3b-4b2b-b3e1-cf0387d2e76c" providerId="ADAL" clId="{66C61679-4874-4F96-98D9-BA198ADFE3CE}" dt="2021-11-05T06:26:48.945" v="2000" actId="208"/>
          <ac:spMkLst>
            <pc:docMk/>
            <pc:sldMk cId="2764283379" sldId="2076138868"/>
            <ac:spMk id="17" creationId="{501B947B-CEBA-4CF5-AA1F-03E36B4880EF}"/>
          </ac:spMkLst>
        </pc:spChg>
        <pc:spChg chg="add mod">
          <ac:chgData name="Kohei Saito" userId="71dd0d76-af3b-4b2b-b3e1-cf0387d2e76c" providerId="ADAL" clId="{66C61679-4874-4F96-98D9-BA198ADFE3CE}" dt="2021-11-05T06:26:48.945" v="2000" actId="208"/>
          <ac:spMkLst>
            <pc:docMk/>
            <pc:sldMk cId="2764283379" sldId="2076138868"/>
            <ac:spMk id="19" creationId="{93BD80A1-1B97-42FA-847C-8931241A5ADE}"/>
          </ac:spMkLst>
        </pc:spChg>
        <pc:spChg chg="add mod">
          <ac:chgData name="Kohei Saito" userId="71dd0d76-af3b-4b2b-b3e1-cf0387d2e76c" providerId="ADAL" clId="{66C61679-4874-4F96-98D9-BA198ADFE3CE}" dt="2021-11-05T06:25:07.025" v="1970" actId="571"/>
          <ac:spMkLst>
            <pc:docMk/>
            <pc:sldMk cId="2764283379" sldId="2076138868"/>
            <ac:spMk id="20" creationId="{F7A1D335-3823-484C-AF6C-8C47A8544AE6}"/>
          </ac:spMkLst>
        </pc:spChg>
        <pc:spChg chg="add mod">
          <ac:chgData name="Kohei Saito" userId="71dd0d76-af3b-4b2b-b3e1-cf0387d2e76c" providerId="ADAL" clId="{66C61679-4874-4F96-98D9-BA198ADFE3CE}" dt="2021-11-05T06:25:07.025" v="1970" actId="571"/>
          <ac:spMkLst>
            <pc:docMk/>
            <pc:sldMk cId="2764283379" sldId="2076138868"/>
            <ac:spMk id="21" creationId="{8AB1182E-ADB1-4286-90BC-33DB26DC40BE}"/>
          </ac:spMkLst>
        </pc:spChg>
        <pc:spChg chg="add mod">
          <ac:chgData name="Kohei Saito" userId="71dd0d76-af3b-4b2b-b3e1-cf0387d2e76c" providerId="ADAL" clId="{66C61679-4874-4F96-98D9-BA198ADFE3CE}" dt="2021-11-05T06:25:07.025" v="1970" actId="571"/>
          <ac:spMkLst>
            <pc:docMk/>
            <pc:sldMk cId="2764283379" sldId="2076138868"/>
            <ac:spMk id="22" creationId="{89E736E3-CF2D-4CC0-B50B-51AA68E08CB2}"/>
          </ac:spMkLst>
        </pc:spChg>
        <pc:spChg chg="add mod">
          <ac:chgData name="Kohei Saito" userId="71dd0d76-af3b-4b2b-b3e1-cf0387d2e76c" providerId="ADAL" clId="{66C61679-4874-4F96-98D9-BA198ADFE3CE}" dt="2021-11-05T06:25:07.025" v="1970" actId="571"/>
          <ac:spMkLst>
            <pc:docMk/>
            <pc:sldMk cId="2764283379" sldId="2076138868"/>
            <ac:spMk id="23" creationId="{47DA6DC3-4382-45EB-B982-5FAC67D587EB}"/>
          </ac:spMkLst>
        </pc:spChg>
        <pc:spChg chg="add mod">
          <ac:chgData name="Kohei Saito" userId="71dd0d76-af3b-4b2b-b3e1-cf0387d2e76c" providerId="ADAL" clId="{66C61679-4874-4F96-98D9-BA198ADFE3CE}" dt="2021-11-05T06:25:28.736" v="1979" actId="1076"/>
          <ac:spMkLst>
            <pc:docMk/>
            <pc:sldMk cId="2764283379" sldId="2076138868"/>
            <ac:spMk id="24" creationId="{D3B5292B-940A-4258-B58E-9CCA4577DAB8}"/>
          </ac:spMkLst>
        </pc:spChg>
        <pc:spChg chg="add mod">
          <ac:chgData name="Kohei Saito" userId="71dd0d76-af3b-4b2b-b3e1-cf0387d2e76c" providerId="ADAL" clId="{66C61679-4874-4F96-98D9-BA198ADFE3CE}" dt="2021-11-05T06:25:28.736" v="1979" actId="1076"/>
          <ac:spMkLst>
            <pc:docMk/>
            <pc:sldMk cId="2764283379" sldId="2076138868"/>
            <ac:spMk id="25" creationId="{66CAA53B-8094-4B0B-8226-6F41103EA5E9}"/>
          </ac:spMkLst>
        </pc:spChg>
        <pc:spChg chg="add mod">
          <ac:chgData name="Kohei Saito" userId="71dd0d76-af3b-4b2b-b3e1-cf0387d2e76c" providerId="ADAL" clId="{66C61679-4874-4F96-98D9-BA198ADFE3CE}" dt="2021-11-05T06:25:28.736" v="1979" actId="1076"/>
          <ac:spMkLst>
            <pc:docMk/>
            <pc:sldMk cId="2764283379" sldId="2076138868"/>
            <ac:spMk id="26" creationId="{357AA526-6419-439C-B472-CA7B706C2ABE}"/>
          </ac:spMkLst>
        </pc:spChg>
        <pc:spChg chg="add mod">
          <ac:chgData name="Kohei Saito" userId="71dd0d76-af3b-4b2b-b3e1-cf0387d2e76c" providerId="ADAL" clId="{66C61679-4874-4F96-98D9-BA198ADFE3CE}" dt="2021-11-05T06:25:28.736" v="1979" actId="1076"/>
          <ac:spMkLst>
            <pc:docMk/>
            <pc:sldMk cId="2764283379" sldId="2076138868"/>
            <ac:spMk id="27" creationId="{CF4291B2-7E1C-4A36-98A5-BCBCB30F3CA6}"/>
          </ac:spMkLst>
        </pc:spChg>
        <pc:spChg chg="add mod">
          <ac:chgData name="Kohei Saito" userId="71dd0d76-af3b-4b2b-b3e1-cf0387d2e76c" providerId="ADAL" clId="{66C61679-4874-4F96-98D9-BA198ADFE3CE}" dt="2021-11-05T06:25:20.191" v="1976" actId="571"/>
          <ac:spMkLst>
            <pc:docMk/>
            <pc:sldMk cId="2764283379" sldId="2076138868"/>
            <ac:spMk id="28" creationId="{556518DF-25DE-4560-ADF7-6DC611F8BC41}"/>
          </ac:spMkLst>
        </pc:spChg>
        <pc:spChg chg="add mod">
          <ac:chgData name="Kohei Saito" userId="71dd0d76-af3b-4b2b-b3e1-cf0387d2e76c" providerId="ADAL" clId="{66C61679-4874-4F96-98D9-BA198ADFE3CE}" dt="2021-11-05T06:25:20.191" v="1976" actId="571"/>
          <ac:spMkLst>
            <pc:docMk/>
            <pc:sldMk cId="2764283379" sldId="2076138868"/>
            <ac:spMk id="29" creationId="{48A4178D-5D6A-4A6C-B8BD-BC81B6E84696}"/>
          </ac:spMkLst>
        </pc:spChg>
        <pc:spChg chg="add mod">
          <ac:chgData name="Kohei Saito" userId="71dd0d76-af3b-4b2b-b3e1-cf0387d2e76c" providerId="ADAL" clId="{66C61679-4874-4F96-98D9-BA198ADFE3CE}" dt="2021-11-05T06:25:20.191" v="1976" actId="571"/>
          <ac:spMkLst>
            <pc:docMk/>
            <pc:sldMk cId="2764283379" sldId="2076138868"/>
            <ac:spMk id="30" creationId="{A2FD4123-FBF2-42AE-BC91-71721A342DEF}"/>
          </ac:spMkLst>
        </pc:spChg>
        <pc:spChg chg="add mod">
          <ac:chgData name="Kohei Saito" userId="71dd0d76-af3b-4b2b-b3e1-cf0387d2e76c" providerId="ADAL" clId="{66C61679-4874-4F96-98D9-BA198ADFE3CE}" dt="2021-11-05T06:25:20.191" v="1976" actId="571"/>
          <ac:spMkLst>
            <pc:docMk/>
            <pc:sldMk cId="2764283379" sldId="2076138868"/>
            <ac:spMk id="31" creationId="{A6D8F9B9-8014-43E8-9576-EEE99A5FC92E}"/>
          </ac:spMkLst>
        </pc:spChg>
        <pc:spChg chg="add mod">
          <ac:chgData name="Kohei Saito" userId="71dd0d76-af3b-4b2b-b3e1-cf0387d2e76c" providerId="ADAL" clId="{66C61679-4874-4F96-98D9-BA198ADFE3CE}" dt="2021-11-05T06:25:37.648" v="1981" actId="1076"/>
          <ac:spMkLst>
            <pc:docMk/>
            <pc:sldMk cId="2764283379" sldId="2076138868"/>
            <ac:spMk id="32" creationId="{5BF2B11C-5834-419D-A26B-95E7EF5CD90A}"/>
          </ac:spMkLst>
        </pc:spChg>
        <pc:spChg chg="add mod">
          <ac:chgData name="Kohei Saito" userId="71dd0d76-af3b-4b2b-b3e1-cf0387d2e76c" providerId="ADAL" clId="{66C61679-4874-4F96-98D9-BA198ADFE3CE}" dt="2021-11-05T06:25:37.648" v="1981" actId="1076"/>
          <ac:spMkLst>
            <pc:docMk/>
            <pc:sldMk cId="2764283379" sldId="2076138868"/>
            <ac:spMk id="33" creationId="{CE4EDCC3-0762-4E47-A2AA-C605760DE6F1}"/>
          </ac:spMkLst>
        </pc:spChg>
        <pc:spChg chg="add mod">
          <ac:chgData name="Kohei Saito" userId="71dd0d76-af3b-4b2b-b3e1-cf0387d2e76c" providerId="ADAL" clId="{66C61679-4874-4F96-98D9-BA198ADFE3CE}" dt="2021-11-05T06:25:37.648" v="1981" actId="1076"/>
          <ac:spMkLst>
            <pc:docMk/>
            <pc:sldMk cId="2764283379" sldId="2076138868"/>
            <ac:spMk id="34" creationId="{1F9EC9B6-3FC3-4128-B823-B9C323406F2B}"/>
          </ac:spMkLst>
        </pc:spChg>
        <pc:spChg chg="add mod">
          <ac:chgData name="Kohei Saito" userId="71dd0d76-af3b-4b2b-b3e1-cf0387d2e76c" providerId="ADAL" clId="{66C61679-4874-4F96-98D9-BA198ADFE3CE}" dt="2021-11-05T06:25:37.648" v="1981" actId="1076"/>
          <ac:spMkLst>
            <pc:docMk/>
            <pc:sldMk cId="2764283379" sldId="2076138868"/>
            <ac:spMk id="35" creationId="{A227AF7B-2D18-4EF2-B941-616C2D08FF26}"/>
          </ac:spMkLst>
        </pc:spChg>
        <pc:spChg chg="add mod">
          <ac:chgData name="Kohei Saito" userId="71dd0d76-af3b-4b2b-b3e1-cf0387d2e76c" providerId="ADAL" clId="{66C61679-4874-4F96-98D9-BA198ADFE3CE}" dt="2021-11-05T06:25:23.316" v="1978" actId="571"/>
          <ac:spMkLst>
            <pc:docMk/>
            <pc:sldMk cId="2764283379" sldId="2076138868"/>
            <ac:spMk id="36" creationId="{AE641628-60D9-46AF-836E-084195CAD983}"/>
          </ac:spMkLst>
        </pc:spChg>
        <pc:spChg chg="add mod">
          <ac:chgData name="Kohei Saito" userId="71dd0d76-af3b-4b2b-b3e1-cf0387d2e76c" providerId="ADAL" clId="{66C61679-4874-4F96-98D9-BA198ADFE3CE}" dt="2021-11-05T06:25:23.316" v="1978" actId="571"/>
          <ac:spMkLst>
            <pc:docMk/>
            <pc:sldMk cId="2764283379" sldId="2076138868"/>
            <ac:spMk id="37" creationId="{3CD75844-13FE-43D8-ADDD-AF2CF982B26E}"/>
          </ac:spMkLst>
        </pc:spChg>
        <pc:spChg chg="add mod">
          <ac:chgData name="Kohei Saito" userId="71dd0d76-af3b-4b2b-b3e1-cf0387d2e76c" providerId="ADAL" clId="{66C61679-4874-4F96-98D9-BA198ADFE3CE}" dt="2021-11-05T06:25:23.316" v="1978" actId="571"/>
          <ac:spMkLst>
            <pc:docMk/>
            <pc:sldMk cId="2764283379" sldId="2076138868"/>
            <ac:spMk id="38" creationId="{6B809431-16C8-45A3-9DDB-AF7DF06BB429}"/>
          </ac:spMkLst>
        </pc:spChg>
        <pc:spChg chg="add mod">
          <ac:chgData name="Kohei Saito" userId="71dd0d76-af3b-4b2b-b3e1-cf0387d2e76c" providerId="ADAL" clId="{66C61679-4874-4F96-98D9-BA198ADFE3CE}" dt="2021-11-05T06:25:23.316" v="1978" actId="571"/>
          <ac:spMkLst>
            <pc:docMk/>
            <pc:sldMk cId="2764283379" sldId="2076138868"/>
            <ac:spMk id="39" creationId="{C7435249-5CC1-4438-91A2-F8ED9DB09259}"/>
          </ac:spMkLst>
        </pc:spChg>
        <pc:spChg chg="add mod">
          <ac:chgData name="Kohei Saito" userId="71dd0d76-af3b-4b2b-b3e1-cf0387d2e76c" providerId="ADAL" clId="{66C61679-4874-4F96-98D9-BA198ADFE3CE}" dt="2021-11-05T06:26:07.153" v="1989" actId="571"/>
          <ac:spMkLst>
            <pc:docMk/>
            <pc:sldMk cId="2764283379" sldId="2076138868"/>
            <ac:spMk id="40" creationId="{4A2E6E8D-E5CD-4206-BB25-5D5C78047F3E}"/>
          </ac:spMkLst>
        </pc:spChg>
        <pc:spChg chg="add mod">
          <ac:chgData name="Kohei Saito" userId="71dd0d76-af3b-4b2b-b3e1-cf0387d2e76c" providerId="ADAL" clId="{66C61679-4874-4F96-98D9-BA198ADFE3CE}" dt="2021-11-05T06:26:07.153" v="1989" actId="571"/>
          <ac:spMkLst>
            <pc:docMk/>
            <pc:sldMk cId="2764283379" sldId="2076138868"/>
            <ac:spMk id="41" creationId="{B9A5620A-C3B8-4F48-9938-17B7A5260D55}"/>
          </ac:spMkLst>
        </pc:spChg>
        <pc:spChg chg="add mod">
          <ac:chgData name="Kohei Saito" userId="71dd0d76-af3b-4b2b-b3e1-cf0387d2e76c" providerId="ADAL" clId="{66C61679-4874-4F96-98D9-BA198ADFE3CE}" dt="2021-11-05T06:26:07.153" v="1989" actId="571"/>
          <ac:spMkLst>
            <pc:docMk/>
            <pc:sldMk cId="2764283379" sldId="2076138868"/>
            <ac:spMk id="42" creationId="{0689D167-633A-4D0F-9FD8-368CB8E9CF6D}"/>
          </ac:spMkLst>
        </pc:spChg>
        <pc:spChg chg="add mod">
          <ac:chgData name="Kohei Saito" userId="71dd0d76-af3b-4b2b-b3e1-cf0387d2e76c" providerId="ADAL" clId="{66C61679-4874-4F96-98D9-BA198ADFE3CE}" dt="2021-11-05T06:26:07.153" v="1989" actId="571"/>
          <ac:spMkLst>
            <pc:docMk/>
            <pc:sldMk cId="2764283379" sldId="2076138868"/>
            <ac:spMk id="43" creationId="{589080A1-644C-4940-BD4B-1AD8DF2E4195}"/>
          </ac:spMkLst>
        </pc:spChg>
        <pc:spChg chg="add mod">
          <ac:chgData name="Kohei Saito" userId="71dd0d76-af3b-4b2b-b3e1-cf0387d2e76c" providerId="ADAL" clId="{66C61679-4874-4F96-98D9-BA198ADFE3CE}" dt="2021-11-05T06:26:32.419" v="1999" actId="1037"/>
          <ac:spMkLst>
            <pc:docMk/>
            <pc:sldMk cId="2764283379" sldId="2076138868"/>
            <ac:spMk id="44" creationId="{42DB40D5-D7E3-49BB-84B1-170846863F8F}"/>
          </ac:spMkLst>
        </pc:spChg>
        <pc:spChg chg="add mod">
          <ac:chgData name="Kohei Saito" userId="71dd0d76-af3b-4b2b-b3e1-cf0387d2e76c" providerId="ADAL" clId="{66C61679-4874-4F96-98D9-BA198ADFE3CE}" dt="2021-11-05T06:26:32.419" v="1999" actId="1037"/>
          <ac:spMkLst>
            <pc:docMk/>
            <pc:sldMk cId="2764283379" sldId="2076138868"/>
            <ac:spMk id="45" creationId="{CFDD095A-5B4F-405C-8198-D13425C851BC}"/>
          </ac:spMkLst>
        </pc:spChg>
        <pc:spChg chg="add mod">
          <ac:chgData name="Kohei Saito" userId="71dd0d76-af3b-4b2b-b3e1-cf0387d2e76c" providerId="ADAL" clId="{66C61679-4874-4F96-98D9-BA198ADFE3CE}" dt="2021-11-05T06:26:32.419" v="1999" actId="1037"/>
          <ac:spMkLst>
            <pc:docMk/>
            <pc:sldMk cId="2764283379" sldId="2076138868"/>
            <ac:spMk id="46" creationId="{B11CDA97-986B-435B-AEC0-27332F165D9E}"/>
          </ac:spMkLst>
        </pc:spChg>
        <pc:spChg chg="add mod">
          <ac:chgData name="Kohei Saito" userId="71dd0d76-af3b-4b2b-b3e1-cf0387d2e76c" providerId="ADAL" clId="{66C61679-4874-4F96-98D9-BA198ADFE3CE}" dt="2021-11-05T06:27:17.934" v="2007" actId="207"/>
          <ac:spMkLst>
            <pc:docMk/>
            <pc:sldMk cId="2764283379" sldId="2076138868"/>
            <ac:spMk id="47" creationId="{3B4D3F83-2474-4435-99F8-A78840168D8D}"/>
          </ac:spMkLst>
        </pc:spChg>
        <pc:spChg chg="add mod">
          <ac:chgData name="Kohei Saito" userId="71dd0d76-af3b-4b2b-b3e1-cf0387d2e76c" providerId="ADAL" clId="{66C61679-4874-4F96-98D9-BA198ADFE3CE}" dt="2021-11-05T06:28:10.733" v="2022" actId="14100"/>
          <ac:spMkLst>
            <pc:docMk/>
            <pc:sldMk cId="2764283379" sldId="2076138868"/>
            <ac:spMk id="50" creationId="{3F4DD5CF-C8A8-4AC6-828F-2FCBE36CC47C}"/>
          </ac:spMkLst>
        </pc:spChg>
        <pc:spChg chg="add mod">
          <ac:chgData name="Kohei Saito" userId="71dd0d76-af3b-4b2b-b3e1-cf0387d2e76c" providerId="ADAL" clId="{66C61679-4874-4F96-98D9-BA198ADFE3CE}" dt="2021-11-05T06:30:11.118" v="2320" actId="14100"/>
          <ac:spMkLst>
            <pc:docMk/>
            <pc:sldMk cId="2764283379" sldId="2076138868"/>
            <ac:spMk id="52" creationId="{824E6F41-DB61-402F-9F64-804F5578329B}"/>
          </ac:spMkLst>
        </pc:spChg>
        <pc:cxnChg chg="add">
          <ac:chgData name="Kohei Saito" userId="71dd0d76-af3b-4b2b-b3e1-cf0387d2e76c" providerId="ADAL" clId="{66C61679-4874-4F96-98D9-BA198ADFE3CE}" dt="2021-11-05T06:27:29.493" v="2008" actId="11529"/>
          <ac:cxnSpMkLst>
            <pc:docMk/>
            <pc:sldMk cId="2764283379" sldId="2076138868"/>
            <ac:cxnSpMk id="49" creationId="{40D97194-411D-4885-81EE-E9D70CD3881A}"/>
          </ac:cxnSpMkLst>
        </pc:cxnChg>
      </pc:sldChg>
      <pc:sldChg chg="addSp delSp modSp new mod">
        <pc:chgData name="Kohei Saito" userId="71dd0d76-af3b-4b2b-b3e1-cf0387d2e76c" providerId="ADAL" clId="{66C61679-4874-4F96-98D9-BA198ADFE3CE}" dt="2021-11-05T06:35:11.309" v="2451" actId="208"/>
        <pc:sldMkLst>
          <pc:docMk/>
          <pc:sldMk cId="179773712" sldId="2076138869"/>
        </pc:sldMkLst>
        <pc:spChg chg="mod">
          <ac:chgData name="Kohei Saito" userId="71dd0d76-af3b-4b2b-b3e1-cf0387d2e76c" providerId="ADAL" clId="{66C61679-4874-4F96-98D9-BA198ADFE3CE}" dt="2021-11-05T06:15:47.250" v="1326" actId="20577"/>
          <ac:spMkLst>
            <pc:docMk/>
            <pc:sldMk cId="179773712" sldId="2076138869"/>
            <ac:spMk id="2" creationId="{E3C0B10C-5BF6-4E25-A394-A8F0D36EDC85}"/>
          </ac:spMkLst>
        </pc:spChg>
        <pc:spChg chg="mod">
          <ac:chgData name="Kohei Saito" userId="71dd0d76-af3b-4b2b-b3e1-cf0387d2e76c" providerId="ADAL" clId="{66C61679-4874-4F96-98D9-BA198ADFE3CE}" dt="2021-11-05T06:29:38.941" v="2306" actId="20577"/>
          <ac:spMkLst>
            <pc:docMk/>
            <pc:sldMk cId="179773712" sldId="2076138869"/>
            <ac:spMk id="3" creationId="{812AFEDC-5C5B-4A19-9E8D-976FE27D8839}"/>
          </ac:spMkLst>
        </pc:spChg>
        <pc:spChg chg="add mod">
          <ac:chgData name="Kohei Saito" userId="71dd0d76-af3b-4b2b-b3e1-cf0387d2e76c" providerId="ADAL" clId="{66C61679-4874-4F96-98D9-BA198ADFE3CE}" dt="2021-11-05T06:30:54.143" v="2327" actId="1076"/>
          <ac:spMkLst>
            <pc:docMk/>
            <pc:sldMk cId="179773712" sldId="2076138869"/>
            <ac:spMk id="6" creationId="{72F1F78C-9FCA-4EB0-9637-EB76B2BDE0E2}"/>
          </ac:spMkLst>
        </pc:spChg>
        <pc:spChg chg="add mod">
          <ac:chgData name="Kohei Saito" userId="71dd0d76-af3b-4b2b-b3e1-cf0387d2e76c" providerId="ADAL" clId="{66C61679-4874-4F96-98D9-BA198ADFE3CE}" dt="2021-11-05T06:30:56.548" v="2328" actId="1076"/>
          <ac:spMkLst>
            <pc:docMk/>
            <pc:sldMk cId="179773712" sldId="2076138869"/>
            <ac:spMk id="7" creationId="{EB411534-F9AE-4331-A618-33A4B55124ED}"/>
          </ac:spMkLst>
        </pc:spChg>
        <pc:spChg chg="add mod">
          <ac:chgData name="Kohei Saito" userId="71dd0d76-af3b-4b2b-b3e1-cf0387d2e76c" providerId="ADAL" clId="{66C61679-4874-4F96-98D9-BA198ADFE3CE}" dt="2021-11-05T06:31:06.233" v="2331" actId="207"/>
          <ac:spMkLst>
            <pc:docMk/>
            <pc:sldMk cId="179773712" sldId="2076138869"/>
            <ac:spMk id="8" creationId="{235F3134-DFF6-41B9-9CCC-468266076B2C}"/>
          </ac:spMkLst>
        </pc:spChg>
        <pc:spChg chg="add mod">
          <ac:chgData name="Kohei Saito" userId="71dd0d76-af3b-4b2b-b3e1-cf0387d2e76c" providerId="ADAL" clId="{66C61679-4874-4F96-98D9-BA198ADFE3CE}" dt="2021-11-05T06:32:05.072" v="2344" actId="1076"/>
          <ac:spMkLst>
            <pc:docMk/>
            <pc:sldMk cId="179773712" sldId="2076138869"/>
            <ac:spMk id="10" creationId="{6D6A2C29-3417-42FA-ADD1-EF6F74571950}"/>
          </ac:spMkLst>
        </pc:spChg>
        <pc:spChg chg="add mod">
          <ac:chgData name="Kohei Saito" userId="71dd0d76-af3b-4b2b-b3e1-cf0387d2e76c" providerId="ADAL" clId="{66C61679-4874-4F96-98D9-BA198ADFE3CE}" dt="2021-11-05T06:32:20.759" v="2370" actId="20577"/>
          <ac:spMkLst>
            <pc:docMk/>
            <pc:sldMk cId="179773712" sldId="2076138869"/>
            <ac:spMk id="12" creationId="{738F0A09-5AEE-4792-9A02-ABEB8C94B904}"/>
          </ac:spMkLst>
        </pc:spChg>
        <pc:spChg chg="add del mod">
          <ac:chgData name="Kohei Saito" userId="71dd0d76-af3b-4b2b-b3e1-cf0387d2e76c" providerId="ADAL" clId="{66C61679-4874-4F96-98D9-BA198ADFE3CE}" dt="2021-11-05T06:31:44.512" v="2337" actId="21"/>
          <ac:spMkLst>
            <pc:docMk/>
            <pc:sldMk cId="179773712" sldId="2076138869"/>
            <ac:spMk id="14" creationId="{56F70958-35AF-40E8-8703-7A1ABD93C18D}"/>
          </ac:spMkLst>
        </pc:spChg>
        <pc:spChg chg="add mod">
          <ac:chgData name="Kohei Saito" userId="71dd0d76-af3b-4b2b-b3e1-cf0387d2e76c" providerId="ADAL" clId="{66C61679-4874-4F96-98D9-BA198ADFE3CE}" dt="2021-11-05T06:32:38.412" v="2379" actId="1076"/>
          <ac:spMkLst>
            <pc:docMk/>
            <pc:sldMk cId="179773712" sldId="2076138869"/>
            <ac:spMk id="16" creationId="{B7473B27-C01C-454A-9FFF-589720F01811}"/>
          </ac:spMkLst>
        </pc:spChg>
        <pc:spChg chg="add mod">
          <ac:chgData name="Kohei Saito" userId="71dd0d76-af3b-4b2b-b3e1-cf0387d2e76c" providerId="ADAL" clId="{66C61679-4874-4F96-98D9-BA198ADFE3CE}" dt="2021-11-05T06:32:56.416" v="2389" actId="1076"/>
          <ac:spMkLst>
            <pc:docMk/>
            <pc:sldMk cId="179773712" sldId="2076138869"/>
            <ac:spMk id="18" creationId="{62D5D541-BA27-4B88-A5EF-CBEFDACC873E}"/>
          </ac:spMkLst>
        </pc:spChg>
        <pc:spChg chg="add mod">
          <ac:chgData name="Kohei Saito" userId="71dd0d76-af3b-4b2b-b3e1-cf0387d2e76c" providerId="ADAL" clId="{66C61679-4874-4F96-98D9-BA198ADFE3CE}" dt="2021-11-05T06:33:14.466" v="2391" actId="1076"/>
          <ac:spMkLst>
            <pc:docMk/>
            <pc:sldMk cId="179773712" sldId="2076138869"/>
            <ac:spMk id="20" creationId="{CFFB84B9-9053-4708-B0EC-D1BFD6D2947D}"/>
          </ac:spMkLst>
        </pc:spChg>
        <pc:spChg chg="add mod">
          <ac:chgData name="Kohei Saito" userId="71dd0d76-af3b-4b2b-b3e1-cf0387d2e76c" providerId="ADAL" clId="{66C61679-4874-4F96-98D9-BA198ADFE3CE}" dt="2021-11-05T06:33:18.012" v="2393" actId="20577"/>
          <ac:spMkLst>
            <pc:docMk/>
            <pc:sldMk cId="179773712" sldId="2076138869"/>
            <ac:spMk id="22" creationId="{5BDECCF4-427C-41F7-8C15-EB772E5846E8}"/>
          </ac:spMkLst>
        </pc:spChg>
        <pc:spChg chg="add mod">
          <ac:chgData name="Kohei Saito" userId="71dd0d76-af3b-4b2b-b3e1-cf0387d2e76c" providerId="ADAL" clId="{66C61679-4874-4F96-98D9-BA198ADFE3CE}" dt="2021-11-05T06:33:14.466" v="2391" actId="1076"/>
          <ac:spMkLst>
            <pc:docMk/>
            <pc:sldMk cId="179773712" sldId="2076138869"/>
            <ac:spMk id="24" creationId="{CC9C10C8-1FDA-4208-8A99-2322ED5FF354}"/>
          </ac:spMkLst>
        </pc:spChg>
        <pc:spChg chg="add mod">
          <ac:chgData name="Kohei Saito" userId="71dd0d76-af3b-4b2b-b3e1-cf0387d2e76c" providerId="ADAL" clId="{66C61679-4874-4F96-98D9-BA198ADFE3CE}" dt="2021-11-05T06:33:14.466" v="2391" actId="1076"/>
          <ac:spMkLst>
            <pc:docMk/>
            <pc:sldMk cId="179773712" sldId="2076138869"/>
            <ac:spMk id="26" creationId="{43815745-1E8F-4DE5-8531-B914F8E8F678}"/>
          </ac:spMkLst>
        </pc:spChg>
        <pc:spChg chg="add mod">
          <ac:chgData name="Kohei Saito" userId="71dd0d76-af3b-4b2b-b3e1-cf0387d2e76c" providerId="ADAL" clId="{66C61679-4874-4F96-98D9-BA198ADFE3CE}" dt="2021-11-05T06:33:42.427" v="2415" actId="404"/>
          <ac:spMkLst>
            <pc:docMk/>
            <pc:sldMk cId="179773712" sldId="2076138869"/>
            <ac:spMk id="28" creationId="{3C74BFA9-FAA7-4310-AE63-3903D6707425}"/>
          </ac:spMkLst>
        </pc:spChg>
        <pc:spChg chg="add mod">
          <ac:chgData name="Kohei Saito" userId="71dd0d76-af3b-4b2b-b3e1-cf0387d2e76c" providerId="ADAL" clId="{66C61679-4874-4F96-98D9-BA198ADFE3CE}" dt="2021-11-05T06:34:36.609" v="2444" actId="400"/>
          <ac:spMkLst>
            <pc:docMk/>
            <pc:sldMk cId="179773712" sldId="2076138869"/>
            <ac:spMk id="29" creationId="{4BF6ED36-C068-4590-AD4D-7E8D24EFE8AF}"/>
          </ac:spMkLst>
        </pc:spChg>
        <pc:cxnChg chg="add mod">
          <ac:chgData name="Kohei Saito" userId="71dd0d76-af3b-4b2b-b3e1-cf0387d2e76c" providerId="ADAL" clId="{66C61679-4874-4F96-98D9-BA198ADFE3CE}" dt="2021-11-05T06:35:08.801" v="2450" actId="693"/>
          <ac:cxnSpMkLst>
            <pc:docMk/>
            <pc:sldMk cId="179773712" sldId="2076138869"/>
            <ac:cxnSpMk id="31" creationId="{C137F74D-DC1E-4F0A-912E-F744D14D39FD}"/>
          </ac:cxnSpMkLst>
        </pc:cxnChg>
        <pc:cxnChg chg="add mod">
          <ac:chgData name="Kohei Saito" userId="71dd0d76-af3b-4b2b-b3e1-cf0387d2e76c" providerId="ADAL" clId="{66C61679-4874-4F96-98D9-BA198ADFE3CE}" dt="2021-11-05T06:35:11.309" v="2451" actId="208"/>
          <ac:cxnSpMkLst>
            <pc:docMk/>
            <pc:sldMk cId="179773712" sldId="2076138869"/>
            <ac:cxnSpMk id="33" creationId="{B7C0897E-F96D-45A6-95EC-B7D48D4E5EE5}"/>
          </ac:cxnSpMkLst>
        </pc:cxnChg>
      </pc:sldChg>
      <pc:sldChg chg="addSp delSp modSp new mod">
        <pc:chgData name="Kohei Saito" userId="71dd0d76-af3b-4b2b-b3e1-cf0387d2e76c" providerId="ADAL" clId="{66C61679-4874-4F96-98D9-BA198ADFE3CE}" dt="2021-11-05T06:46:16.799" v="2684" actId="12789"/>
        <pc:sldMkLst>
          <pc:docMk/>
          <pc:sldMk cId="784117968" sldId="2076138870"/>
        </pc:sldMkLst>
        <pc:spChg chg="mod">
          <ac:chgData name="Kohei Saito" userId="71dd0d76-af3b-4b2b-b3e1-cf0387d2e76c" providerId="ADAL" clId="{66C61679-4874-4F96-98D9-BA198ADFE3CE}" dt="2021-11-05T06:16:24.400" v="1334" actId="20577"/>
          <ac:spMkLst>
            <pc:docMk/>
            <pc:sldMk cId="784117968" sldId="2076138870"/>
            <ac:spMk id="2" creationId="{3C9FB3F3-5CCB-49F1-856D-8FB96D7EA98A}"/>
          </ac:spMkLst>
        </pc:spChg>
        <pc:spChg chg="mod">
          <ac:chgData name="Kohei Saito" userId="71dd0d76-af3b-4b2b-b3e1-cf0387d2e76c" providerId="ADAL" clId="{66C61679-4874-4F96-98D9-BA198ADFE3CE}" dt="2021-11-05T06:38:13.414" v="2536" actId="12"/>
          <ac:spMkLst>
            <pc:docMk/>
            <pc:sldMk cId="784117968" sldId="2076138870"/>
            <ac:spMk id="3" creationId="{A65E9EFC-4E04-45FF-B51F-F733AB4FC59B}"/>
          </ac:spMkLst>
        </pc:spChg>
        <pc:spChg chg="add del">
          <ac:chgData name="Kohei Saito" userId="71dd0d76-af3b-4b2b-b3e1-cf0387d2e76c" providerId="ADAL" clId="{66C61679-4874-4F96-98D9-BA198ADFE3CE}" dt="2021-11-05T06:44:07.227" v="2667" actId="22"/>
          <ac:spMkLst>
            <pc:docMk/>
            <pc:sldMk cId="784117968" sldId="2076138870"/>
            <ac:spMk id="7" creationId="{C30B1415-DF52-4DE6-BB3C-1FC692632871}"/>
          </ac:spMkLst>
        </pc:spChg>
        <pc:spChg chg="add mod">
          <ac:chgData name="Kohei Saito" userId="71dd0d76-af3b-4b2b-b3e1-cf0387d2e76c" providerId="ADAL" clId="{66C61679-4874-4F96-98D9-BA198ADFE3CE}" dt="2021-11-05T06:44:19.983" v="2673" actId="404"/>
          <ac:spMkLst>
            <pc:docMk/>
            <pc:sldMk cId="784117968" sldId="2076138870"/>
            <ac:spMk id="9" creationId="{F53E8F5A-B769-4D40-9E29-D6A97E19B7F0}"/>
          </ac:spMkLst>
        </pc:spChg>
        <pc:spChg chg="add del mod">
          <ac:chgData name="Kohei Saito" userId="71dd0d76-af3b-4b2b-b3e1-cf0387d2e76c" providerId="ADAL" clId="{66C61679-4874-4F96-98D9-BA198ADFE3CE}" dt="2021-11-05T06:45:59.674" v="2678" actId="21"/>
          <ac:spMkLst>
            <pc:docMk/>
            <pc:sldMk cId="784117968" sldId="2076138870"/>
            <ac:spMk id="11" creationId="{678B33D7-36C3-44D1-88F3-486C544F9724}"/>
          </ac:spMkLst>
        </pc:spChg>
        <pc:graphicFrameChg chg="add mod modGraphic">
          <ac:chgData name="Kohei Saito" userId="71dd0d76-af3b-4b2b-b3e1-cf0387d2e76c" providerId="ADAL" clId="{66C61679-4874-4F96-98D9-BA198ADFE3CE}" dt="2021-11-05T06:46:16.799" v="2684" actId="12789"/>
          <ac:graphicFrameMkLst>
            <pc:docMk/>
            <pc:sldMk cId="784117968" sldId="2076138870"/>
            <ac:graphicFrameMk id="5" creationId="{BCC696EC-9EBD-49DE-BB45-11E3E756D69A}"/>
          </ac:graphicFrameMkLst>
        </pc:graphicFrameChg>
      </pc:sldChg>
      <pc:sldChg chg="addSp delSp modSp new mod">
        <pc:chgData name="Kohei Saito" userId="71dd0d76-af3b-4b2b-b3e1-cf0387d2e76c" providerId="ADAL" clId="{66C61679-4874-4F96-98D9-BA198ADFE3CE}" dt="2021-11-05T07:01:18.690" v="3110" actId="1076"/>
        <pc:sldMkLst>
          <pc:docMk/>
          <pc:sldMk cId="4076964273" sldId="2076138871"/>
        </pc:sldMkLst>
        <pc:spChg chg="mod">
          <ac:chgData name="Kohei Saito" userId="71dd0d76-af3b-4b2b-b3e1-cf0387d2e76c" providerId="ADAL" clId="{66C61679-4874-4F96-98D9-BA198ADFE3CE}" dt="2021-11-05T06:16:29.622" v="1342" actId="20577"/>
          <ac:spMkLst>
            <pc:docMk/>
            <pc:sldMk cId="4076964273" sldId="2076138871"/>
            <ac:spMk id="2" creationId="{CDEC4C6F-4957-444B-82F1-1FCA1B6EB210}"/>
          </ac:spMkLst>
        </pc:spChg>
        <pc:spChg chg="mod">
          <ac:chgData name="Kohei Saito" userId="71dd0d76-af3b-4b2b-b3e1-cf0387d2e76c" providerId="ADAL" clId="{66C61679-4874-4F96-98D9-BA198ADFE3CE}" dt="2021-11-05T06:48:23.509" v="2976" actId="20577"/>
          <ac:spMkLst>
            <pc:docMk/>
            <pc:sldMk cId="4076964273" sldId="2076138871"/>
            <ac:spMk id="3" creationId="{D4711A89-3AE8-4CD8-BBC8-30D55B22B956}"/>
          </ac:spMkLst>
        </pc:spChg>
        <pc:spChg chg="add mod">
          <ac:chgData name="Kohei Saito" userId="71dd0d76-af3b-4b2b-b3e1-cf0387d2e76c" providerId="ADAL" clId="{66C61679-4874-4F96-98D9-BA198ADFE3CE}" dt="2021-11-05T06:58:04.809" v="3032" actId="1036"/>
          <ac:spMkLst>
            <pc:docMk/>
            <pc:sldMk cId="4076964273" sldId="2076138871"/>
            <ac:spMk id="8" creationId="{2350A0E4-B508-42D5-8D8E-8804A8E13973}"/>
          </ac:spMkLst>
        </pc:spChg>
        <pc:spChg chg="add mod">
          <ac:chgData name="Kohei Saito" userId="71dd0d76-af3b-4b2b-b3e1-cf0387d2e76c" providerId="ADAL" clId="{66C61679-4874-4F96-98D9-BA198ADFE3CE}" dt="2021-11-05T06:58:58.545" v="3094" actId="1037"/>
          <ac:spMkLst>
            <pc:docMk/>
            <pc:sldMk cId="4076964273" sldId="2076138871"/>
            <ac:spMk id="23" creationId="{4F81A1CD-DA92-4D9D-94A7-9B2A3483801B}"/>
          </ac:spMkLst>
        </pc:spChg>
        <pc:spChg chg="add mod">
          <ac:chgData name="Kohei Saito" userId="71dd0d76-af3b-4b2b-b3e1-cf0387d2e76c" providerId="ADAL" clId="{66C61679-4874-4F96-98D9-BA198ADFE3CE}" dt="2021-11-05T06:58:58.545" v="3094" actId="1037"/>
          <ac:spMkLst>
            <pc:docMk/>
            <pc:sldMk cId="4076964273" sldId="2076138871"/>
            <ac:spMk id="24" creationId="{66252DF0-CB17-4EA7-9CFF-58367C1139FE}"/>
          </ac:spMkLst>
        </pc:spChg>
        <pc:spChg chg="add mod">
          <ac:chgData name="Kohei Saito" userId="71dd0d76-af3b-4b2b-b3e1-cf0387d2e76c" providerId="ADAL" clId="{66C61679-4874-4F96-98D9-BA198ADFE3CE}" dt="2021-11-05T07:01:18.690" v="3110" actId="1076"/>
          <ac:spMkLst>
            <pc:docMk/>
            <pc:sldMk cId="4076964273" sldId="2076138871"/>
            <ac:spMk id="26" creationId="{72961108-11C8-4091-BE69-6B5440B34D2D}"/>
          </ac:spMkLst>
        </pc:spChg>
        <pc:picChg chg="add mod">
          <ac:chgData name="Kohei Saito" userId="71dd0d76-af3b-4b2b-b3e1-cf0387d2e76c" providerId="ADAL" clId="{66C61679-4874-4F96-98D9-BA198ADFE3CE}" dt="2021-11-05T06:58:24.200" v="3040" actId="1036"/>
          <ac:picMkLst>
            <pc:docMk/>
            <pc:sldMk cId="4076964273" sldId="2076138871"/>
            <ac:picMk id="6" creationId="{11481855-221C-4C6E-82CA-E1A2B8D9664A}"/>
          </ac:picMkLst>
        </pc:picChg>
        <pc:picChg chg="add mod">
          <ac:chgData name="Kohei Saito" userId="71dd0d76-af3b-4b2b-b3e1-cf0387d2e76c" providerId="ADAL" clId="{66C61679-4874-4F96-98D9-BA198ADFE3CE}" dt="2021-11-05T06:58:04.809" v="3032" actId="1036"/>
          <ac:picMkLst>
            <pc:docMk/>
            <pc:sldMk cId="4076964273" sldId="2076138871"/>
            <ac:picMk id="10" creationId="{8E4E0FD5-95DE-41C1-8B2A-5897EA89393E}"/>
          </ac:picMkLst>
        </pc:picChg>
        <pc:picChg chg="add mod">
          <ac:chgData name="Kohei Saito" userId="71dd0d76-af3b-4b2b-b3e1-cf0387d2e76c" providerId="ADAL" clId="{66C61679-4874-4F96-98D9-BA198ADFE3CE}" dt="2021-11-05T06:58:04.809" v="3032" actId="1036"/>
          <ac:picMkLst>
            <pc:docMk/>
            <pc:sldMk cId="4076964273" sldId="2076138871"/>
            <ac:picMk id="12" creationId="{02AEA940-5CD4-418D-97B2-91F1FF0CA400}"/>
          </ac:picMkLst>
        </pc:picChg>
        <pc:picChg chg="add del mod">
          <ac:chgData name="Kohei Saito" userId="71dd0d76-af3b-4b2b-b3e1-cf0387d2e76c" providerId="ADAL" clId="{66C61679-4874-4F96-98D9-BA198ADFE3CE}" dt="2021-11-05T06:55:52.878" v="2989" actId="21"/>
          <ac:picMkLst>
            <pc:docMk/>
            <pc:sldMk cId="4076964273" sldId="2076138871"/>
            <ac:picMk id="14" creationId="{9D01BFBE-1DF1-4C55-9050-977DDB6FF7DE}"/>
          </ac:picMkLst>
        </pc:picChg>
        <pc:cxnChg chg="add mod">
          <ac:chgData name="Kohei Saito" userId="71dd0d76-af3b-4b2b-b3e1-cf0387d2e76c" providerId="ADAL" clId="{66C61679-4874-4F96-98D9-BA198ADFE3CE}" dt="2021-11-05T06:58:09.880" v="3034" actId="1035"/>
          <ac:cxnSpMkLst>
            <pc:docMk/>
            <pc:sldMk cId="4076964273" sldId="2076138871"/>
            <ac:cxnSpMk id="16" creationId="{A255B32A-F10C-4C89-84C2-B9F532C08745}"/>
          </ac:cxnSpMkLst>
        </pc:cxnChg>
        <pc:cxnChg chg="add mod">
          <ac:chgData name="Kohei Saito" userId="71dd0d76-af3b-4b2b-b3e1-cf0387d2e76c" providerId="ADAL" clId="{66C61679-4874-4F96-98D9-BA198ADFE3CE}" dt="2021-11-05T06:58:04.809" v="3032" actId="1036"/>
          <ac:cxnSpMkLst>
            <pc:docMk/>
            <pc:sldMk cId="4076964273" sldId="2076138871"/>
            <ac:cxnSpMk id="18" creationId="{AEC79F6A-9D09-4360-83DD-F97CDF066677}"/>
          </ac:cxnSpMkLst>
        </pc:cxnChg>
        <pc:cxnChg chg="add mod">
          <ac:chgData name="Kohei Saito" userId="71dd0d76-af3b-4b2b-b3e1-cf0387d2e76c" providerId="ADAL" clId="{66C61679-4874-4F96-98D9-BA198ADFE3CE}" dt="2021-11-05T06:58:04.809" v="3032" actId="1036"/>
          <ac:cxnSpMkLst>
            <pc:docMk/>
            <pc:sldMk cId="4076964273" sldId="2076138871"/>
            <ac:cxnSpMk id="22" creationId="{F2295751-06F8-476C-8279-639F7515C7D7}"/>
          </ac:cxnSpMkLst>
        </pc:cxnChg>
      </pc:sldChg>
      <pc:sldChg chg="addSp modSp new mod ord">
        <pc:chgData name="Kohei Saito" userId="71dd0d76-af3b-4b2b-b3e1-cf0387d2e76c" providerId="ADAL" clId="{66C61679-4874-4F96-98D9-BA198ADFE3CE}" dt="2021-11-05T07:19:53.163" v="3637"/>
        <pc:sldMkLst>
          <pc:docMk/>
          <pc:sldMk cId="3983948245" sldId="2076138872"/>
        </pc:sldMkLst>
        <pc:spChg chg="mod">
          <ac:chgData name="Kohei Saito" userId="71dd0d76-af3b-4b2b-b3e1-cf0387d2e76c" providerId="ADAL" clId="{66C61679-4874-4F96-98D9-BA198ADFE3CE}" dt="2021-11-05T06:16:57.991" v="1352" actId="20577"/>
          <ac:spMkLst>
            <pc:docMk/>
            <pc:sldMk cId="3983948245" sldId="2076138872"/>
            <ac:spMk id="2" creationId="{E775680C-5B12-41FA-8B3B-416B330EEDC8}"/>
          </ac:spMkLst>
        </pc:spChg>
        <pc:spChg chg="mod">
          <ac:chgData name="Kohei Saito" userId="71dd0d76-af3b-4b2b-b3e1-cf0387d2e76c" providerId="ADAL" clId="{66C61679-4874-4F96-98D9-BA198ADFE3CE}" dt="2021-11-05T07:05:38.873" v="3324" actId="20577"/>
          <ac:spMkLst>
            <pc:docMk/>
            <pc:sldMk cId="3983948245" sldId="2076138872"/>
            <ac:spMk id="3" creationId="{DF3251F6-9A05-420E-9185-9403419A3333}"/>
          </ac:spMkLst>
        </pc:spChg>
        <pc:spChg chg="add mod">
          <ac:chgData name="Kohei Saito" userId="71dd0d76-af3b-4b2b-b3e1-cf0387d2e76c" providerId="ADAL" clId="{66C61679-4874-4F96-98D9-BA198ADFE3CE}" dt="2021-11-05T07:06:49.135" v="3332" actId="1076"/>
          <ac:spMkLst>
            <pc:docMk/>
            <pc:sldMk cId="3983948245" sldId="2076138872"/>
            <ac:spMk id="6" creationId="{F01EF2F9-230E-4891-AF98-169818D7A2C1}"/>
          </ac:spMkLst>
        </pc:spChg>
        <pc:spChg chg="add mod">
          <ac:chgData name="Kohei Saito" userId="71dd0d76-af3b-4b2b-b3e1-cf0387d2e76c" providerId="ADAL" clId="{66C61679-4874-4F96-98D9-BA198ADFE3CE}" dt="2021-11-05T07:06:12.097" v="3327" actId="1076"/>
          <ac:spMkLst>
            <pc:docMk/>
            <pc:sldMk cId="3983948245" sldId="2076138872"/>
            <ac:spMk id="10" creationId="{309261E2-D247-4807-8BF9-B59D6F7CC3A2}"/>
          </ac:spMkLst>
        </pc:spChg>
        <pc:spChg chg="add mod">
          <ac:chgData name="Kohei Saito" userId="71dd0d76-af3b-4b2b-b3e1-cf0387d2e76c" providerId="ADAL" clId="{66C61679-4874-4F96-98D9-BA198ADFE3CE}" dt="2021-11-05T07:07:23.844" v="3338" actId="12789"/>
          <ac:spMkLst>
            <pc:docMk/>
            <pc:sldMk cId="3983948245" sldId="2076138872"/>
            <ac:spMk id="12" creationId="{269F7C79-3CC5-4F9E-8CCC-792D9375BFCA}"/>
          </ac:spMkLst>
        </pc:spChg>
        <pc:spChg chg="add mod">
          <ac:chgData name="Kohei Saito" userId="71dd0d76-af3b-4b2b-b3e1-cf0387d2e76c" providerId="ADAL" clId="{66C61679-4874-4F96-98D9-BA198ADFE3CE}" dt="2021-11-05T07:09:31.761" v="3429" actId="14100"/>
          <ac:spMkLst>
            <pc:docMk/>
            <pc:sldMk cId="3983948245" sldId="2076138872"/>
            <ac:spMk id="15" creationId="{A17C6504-A7C3-411B-AFEB-B65A11624744}"/>
          </ac:spMkLst>
        </pc:spChg>
        <pc:spChg chg="add mod">
          <ac:chgData name="Kohei Saito" userId="71dd0d76-af3b-4b2b-b3e1-cf0387d2e76c" providerId="ADAL" clId="{66C61679-4874-4F96-98D9-BA198ADFE3CE}" dt="2021-11-05T07:12:42.037" v="3536" actId="14100"/>
          <ac:spMkLst>
            <pc:docMk/>
            <pc:sldMk cId="3983948245" sldId="2076138872"/>
            <ac:spMk id="16" creationId="{95F68C74-FC20-4B75-A763-0375F0CF4883}"/>
          </ac:spMkLst>
        </pc:spChg>
        <pc:spChg chg="add mod">
          <ac:chgData name="Kohei Saito" userId="71dd0d76-af3b-4b2b-b3e1-cf0387d2e76c" providerId="ADAL" clId="{66C61679-4874-4F96-98D9-BA198ADFE3CE}" dt="2021-11-05T07:08:47.161" v="3408" actId="1076"/>
          <ac:spMkLst>
            <pc:docMk/>
            <pc:sldMk cId="3983948245" sldId="2076138872"/>
            <ac:spMk id="17" creationId="{B15B7870-6D37-443B-B365-7AD44F35D431}"/>
          </ac:spMkLst>
        </pc:spChg>
        <pc:spChg chg="add mod">
          <ac:chgData name="Kohei Saito" userId="71dd0d76-af3b-4b2b-b3e1-cf0387d2e76c" providerId="ADAL" clId="{66C61679-4874-4F96-98D9-BA198ADFE3CE}" dt="2021-11-05T07:09:27.694" v="3427" actId="1076"/>
          <ac:spMkLst>
            <pc:docMk/>
            <pc:sldMk cId="3983948245" sldId="2076138872"/>
            <ac:spMk id="18" creationId="{E3A7752E-6F70-4CEA-A474-D66BD0DA4521}"/>
          </ac:spMkLst>
        </pc:spChg>
        <pc:spChg chg="add mod">
          <ac:chgData name="Kohei Saito" userId="71dd0d76-af3b-4b2b-b3e1-cf0387d2e76c" providerId="ADAL" clId="{66C61679-4874-4F96-98D9-BA198ADFE3CE}" dt="2021-11-05T07:10:42.535" v="3462" actId="14100"/>
          <ac:spMkLst>
            <pc:docMk/>
            <pc:sldMk cId="3983948245" sldId="2076138872"/>
            <ac:spMk id="22" creationId="{C34B5525-A221-4F89-A5B2-21E4EAA7416C}"/>
          </ac:spMkLst>
        </pc:spChg>
        <pc:spChg chg="add mod">
          <ac:chgData name="Kohei Saito" userId="71dd0d76-af3b-4b2b-b3e1-cf0387d2e76c" providerId="ADAL" clId="{66C61679-4874-4F96-98D9-BA198ADFE3CE}" dt="2021-11-05T07:10:38.554" v="3461" actId="403"/>
          <ac:spMkLst>
            <pc:docMk/>
            <pc:sldMk cId="3983948245" sldId="2076138872"/>
            <ac:spMk id="23" creationId="{30BDDF8C-C27B-484F-8E3A-1BE08A1F4AB0}"/>
          </ac:spMkLst>
        </pc:spChg>
        <pc:spChg chg="add mod">
          <ac:chgData name="Kohei Saito" userId="71dd0d76-af3b-4b2b-b3e1-cf0387d2e76c" providerId="ADAL" clId="{66C61679-4874-4F96-98D9-BA198ADFE3CE}" dt="2021-11-05T07:10:57.990" v="3469" actId="1035"/>
          <ac:spMkLst>
            <pc:docMk/>
            <pc:sldMk cId="3983948245" sldId="2076138872"/>
            <ac:spMk id="24" creationId="{7F0EDABD-06D4-4C2B-BC46-7549E8E53794}"/>
          </ac:spMkLst>
        </pc:spChg>
        <pc:spChg chg="add mod">
          <ac:chgData name="Kohei Saito" userId="71dd0d76-af3b-4b2b-b3e1-cf0387d2e76c" providerId="ADAL" clId="{66C61679-4874-4F96-98D9-BA198ADFE3CE}" dt="2021-11-05T07:11:37.845" v="3511" actId="1076"/>
          <ac:spMkLst>
            <pc:docMk/>
            <pc:sldMk cId="3983948245" sldId="2076138872"/>
            <ac:spMk id="25" creationId="{F851421F-7F22-4010-810D-B242231F436F}"/>
          </ac:spMkLst>
        </pc:spChg>
        <pc:spChg chg="add mod">
          <ac:chgData name="Kohei Saito" userId="71dd0d76-af3b-4b2b-b3e1-cf0387d2e76c" providerId="ADAL" clId="{66C61679-4874-4F96-98D9-BA198ADFE3CE}" dt="2021-11-05T07:12:33.754" v="3534" actId="14100"/>
          <ac:spMkLst>
            <pc:docMk/>
            <pc:sldMk cId="3983948245" sldId="2076138872"/>
            <ac:spMk id="26" creationId="{75411D5B-8E9C-45F5-B0C4-B5AE2533B4C4}"/>
          </ac:spMkLst>
        </pc:spChg>
        <pc:spChg chg="add mod">
          <ac:chgData name="Kohei Saito" userId="71dd0d76-af3b-4b2b-b3e1-cf0387d2e76c" providerId="ADAL" clId="{66C61679-4874-4F96-98D9-BA198ADFE3CE}" dt="2021-11-05T07:12:47.046" v="3545" actId="20577"/>
          <ac:spMkLst>
            <pc:docMk/>
            <pc:sldMk cId="3983948245" sldId="2076138872"/>
            <ac:spMk id="27" creationId="{87B5F61B-F509-43FC-BEA2-5787C628E369}"/>
          </ac:spMkLst>
        </pc:spChg>
        <pc:spChg chg="add mod">
          <ac:chgData name="Kohei Saito" userId="71dd0d76-af3b-4b2b-b3e1-cf0387d2e76c" providerId="ADAL" clId="{66C61679-4874-4F96-98D9-BA198ADFE3CE}" dt="2021-11-05T07:14:20.380" v="3566" actId="1076"/>
          <ac:spMkLst>
            <pc:docMk/>
            <pc:sldMk cId="3983948245" sldId="2076138872"/>
            <ac:spMk id="41" creationId="{38A64F3A-B99B-442E-B989-41B66129D047}"/>
          </ac:spMkLst>
        </pc:spChg>
        <pc:picChg chg="add mod">
          <ac:chgData name="Kohei Saito" userId="71dd0d76-af3b-4b2b-b3e1-cf0387d2e76c" providerId="ADAL" clId="{66C61679-4874-4F96-98D9-BA198ADFE3CE}" dt="2021-11-05T07:06:12.097" v="3327" actId="1076"/>
          <ac:picMkLst>
            <pc:docMk/>
            <pc:sldMk cId="3983948245" sldId="2076138872"/>
            <ac:picMk id="8" creationId="{83EDD77E-93DC-408D-B8CD-DBA6B5309605}"/>
          </ac:picMkLst>
        </pc:picChg>
        <pc:picChg chg="add mod">
          <ac:chgData name="Kohei Saito" userId="71dd0d76-af3b-4b2b-b3e1-cf0387d2e76c" providerId="ADAL" clId="{66C61679-4874-4F96-98D9-BA198ADFE3CE}" dt="2021-11-05T07:06:53.219" v="3333" actId="1076"/>
          <ac:picMkLst>
            <pc:docMk/>
            <pc:sldMk cId="3983948245" sldId="2076138872"/>
            <ac:picMk id="14" creationId="{D2C59D88-AE91-4837-9AA3-FFA3015079CD}"/>
          </ac:picMkLst>
        </pc:picChg>
        <pc:cxnChg chg="add">
          <ac:chgData name="Kohei Saito" userId="71dd0d76-af3b-4b2b-b3e1-cf0387d2e76c" providerId="ADAL" clId="{66C61679-4874-4F96-98D9-BA198ADFE3CE}" dt="2021-11-05T07:09:54.764" v="3430" actId="11529"/>
          <ac:cxnSpMkLst>
            <pc:docMk/>
            <pc:sldMk cId="3983948245" sldId="2076138872"/>
            <ac:cxnSpMk id="20" creationId="{24ECC645-513C-4451-914A-4F77028D12FC}"/>
          </ac:cxnSpMkLst>
        </pc:cxnChg>
        <pc:cxnChg chg="add">
          <ac:chgData name="Kohei Saito" userId="71dd0d76-af3b-4b2b-b3e1-cf0387d2e76c" providerId="ADAL" clId="{66C61679-4874-4F96-98D9-BA198ADFE3CE}" dt="2021-11-05T07:12:58.175" v="3546" actId="11529"/>
          <ac:cxnSpMkLst>
            <pc:docMk/>
            <pc:sldMk cId="3983948245" sldId="2076138872"/>
            <ac:cxnSpMk id="29" creationId="{185D0CB9-88FA-40D6-9F69-FC30472D678E}"/>
          </ac:cxnSpMkLst>
        </pc:cxnChg>
        <pc:cxnChg chg="add mod">
          <ac:chgData name="Kohei Saito" userId="71dd0d76-af3b-4b2b-b3e1-cf0387d2e76c" providerId="ADAL" clId="{66C61679-4874-4F96-98D9-BA198ADFE3CE}" dt="2021-11-05T07:13:12.736" v="3549" actId="693"/>
          <ac:cxnSpMkLst>
            <pc:docMk/>
            <pc:sldMk cId="3983948245" sldId="2076138872"/>
            <ac:cxnSpMk id="31" creationId="{9B511535-91A4-43A1-9E34-C194C4C5AF1E}"/>
          </ac:cxnSpMkLst>
        </pc:cxnChg>
        <pc:cxnChg chg="add mod">
          <ac:chgData name="Kohei Saito" userId="71dd0d76-af3b-4b2b-b3e1-cf0387d2e76c" providerId="ADAL" clId="{66C61679-4874-4F96-98D9-BA198ADFE3CE}" dt="2021-11-05T07:13:20.539" v="3552" actId="14100"/>
          <ac:cxnSpMkLst>
            <pc:docMk/>
            <pc:sldMk cId="3983948245" sldId="2076138872"/>
            <ac:cxnSpMk id="32" creationId="{B425FFE7-11AF-43AE-8389-3B388AA722EA}"/>
          </ac:cxnSpMkLst>
        </pc:cxnChg>
        <pc:cxnChg chg="add mod">
          <ac:chgData name="Kohei Saito" userId="71dd0d76-af3b-4b2b-b3e1-cf0387d2e76c" providerId="ADAL" clId="{66C61679-4874-4F96-98D9-BA198ADFE3CE}" dt="2021-11-05T07:13:42.865" v="3555" actId="14100"/>
          <ac:cxnSpMkLst>
            <pc:docMk/>
            <pc:sldMk cId="3983948245" sldId="2076138872"/>
            <ac:cxnSpMk id="35" creationId="{63A36D9C-DF6B-441B-B8A7-FC46CD18DA62}"/>
          </ac:cxnSpMkLst>
        </pc:cxnChg>
        <pc:cxnChg chg="add mod">
          <ac:chgData name="Kohei Saito" userId="71dd0d76-af3b-4b2b-b3e1-cf0387d2e76c" providerId="ADAL" clId="{66C61679-4874-4F96-98D9-BA198ADFE3CE}" dt="2021-11-05T07:13:48.123" v="3558" actId="14100"/>
          <ac:cxnSpMkLst>
            <pc:docMk/>
            <pc:sldMk cId="3983948245" sldId="2076138872"/>
            <ac:cxnSpMk id="38" creationId="{C0DDEC32-8F7E-4EA7-A40E-D9AC9134E7EF}"/>
          </ac:cxnSpMkLst>
        </pc:cxnChg>
      </pc:sldChg>
      <pc:sldChg chg="addSp modSp new mod">
        <pc:chgData name="Kohei Saito" userId="71dd0d76-af3b-4b2b-b3e1-cf0387d2e76c" providerId="ADAL" clId="{66C61679-4874-4F96-98D9-BA198ADFE3CE}" dt="2021-11-05T07:44:28.721" v="4513" actId="1076"/>
        <pc:sldMkLst>
          <pc:docMk/>
          <pc:sldMk cId="1311181787" sldId="2076138873"/>
        </pc:sldMkLst>
        <pc:spChg chg="mod">
          <ac:chgData name="Kohei Saito" userId="71dd0d76-af3b-4b2b-b3e1-cf0387d2e76c" providerId="ADAL" clId="{66C61679-4874-4F96-98D9-BA198ADFE3CE}" dt="2021-11-05T06:18:00.098" v="1373" actId="20577"/>
          <ac:spMkLst>
            <pc:docMk/>
            <pc:sldMk cId="1311181787" sldId="2076138873"/>
            <ac:spMk id="2" creationId="{43DF1EDC-B4B0-419E-BF7E-68BCA9AE329E}"/>
          </ac:spMkLst>
        </pc:spChg>
        <pc:spChg chg="mod">
          <ac:chgData name="Kohei Saito" userId="71dd0d76-af3b-4b2b-b3e1-cf0387d2e76c" providerId="ADAL" clId="{66C61679-4874-4F96-98D9-BA198ADFE3CE}" dt="2021-11-05T07:39:17.258" v="4393" actId="20577"/>
          <ac:spMkLst>
            <pc:docMk/>
            <pc:sldMk cId="1311181787" sldId="2076138873"/>
            <ac:spMk id="3" creationId="{8830AE15-F4E1-4B10-A09B-4024CDA4407C}"/>
          </ac:spMkLst>
        </pc:spChg>
        <pc:spChg chg="add mod">
          <ac:chgData name="Kohei Saito" userId="71dd0d76-af3b-4b2b-b3e1-cf0387d2e76c" providerId="ADAL" clId="{66C61679-4874-4F96-98D9-BA198ADFE3CE}" dt="2021-11-05T07:40:02.135" v="4438" actId="1035"/>
          <ac:spMkLst>
            <pc:docMk/>
            <pc:sldMk cId="1311181787" sldId="2076138873"/>
            <ac:spMk id="12" creationId="{70966B0D-FA89-4D8A-B4EA-4B46669F518A}"/>
          </ac:spMkLst>
        </pc:spChg>
        <pc:spChg chg="add mod">
          <ac:chgData name="Kohei Saito" userId="71dd0d76-af3b-4b2b-b3e1-cf0387d2e76c" providerId="ADAL" clId="{66C61679-4874-4F96-98D9-BA198ADFE3CE}" dt="2021-11-05T07:41:00.029" v="4504" actId="1038"/>
          <ac:spMkLst>
            <pc:docMk/>
            <pc:sldMk cId="1311181787" sldId="2076138873"/>
            <ac:spMk id="13" creationId="{67B4C6A8-3F1B-4C18-AAB1-D5AB41502587}"/>
          </ac:spMkLst>
        </pc:spChg>
        <pc:spChg chg="add mod">
          <ac:chgData name="Kohei Saito" userId="71dd0d76-af3b-4b2b-b3e1-cf0387d2e76c" providerId="ADAL" clId="{66C61679-4874-4F96-98D9-BA198ADFE3CE}" dt="2021-11-05T07:44:28.721" v="4513" actId="1076"/>
          <ac:spMkLst>
            <pc:docMk/>
            <pc:sldMk cId="1311181787" sldId="2076138873"/>
            <ac:spMk id="15" creationId="{8B36695B-6E7A-47B9-AE00-C1F8EB9E5345}"/>
          </ac:spMkLst>
        </pc:spChg>
        <pc:picChg chg="add mod">
          <ac:chgData name="Kohei Saito" userId="71dd0d76-af3b-4b2b-b3e1-cf0387d2e76c" providerId="ADAL" clId="{66C61679-4874-4F96-98D9-BA198ADFE3CE}" dt="2021-11-05T07:39:21.720" v="4398" actId="1035"/>
          <ac:picMkLst>
            <pc:docMk/>
            <pc:sldMk cId="1311181787" sldId="2076138873"/>
            <ac:picMk id="6" creationId="{0C5AB2E9-EE9F-4658-91D6-24A467E39E65}"/>
          </ac:picMkLst>
        </pc:picChg>
        <pc:picChg chg="add mod">
          <ac:chgData name="Kohei Saito" userId="71dd0d76-af3b-4b2b-b3e1-cf0387d2e76c" providerId="ADAL" clId="{66C61679-4874-4F96-98D9-BA198ADFE3CE}" dt="2021-11-05T07:39:21.720" v="4398" actId="1035"/>
          <ac:picMkLst>
            <pc:docMk/>
            <pc:sldMk cId="1311181787" sldId="2076138873"/>
            <ac:picMk id="8" creationId="{62887336-E956-4FB7-AC70-0A51B3634048}"/>
          </ac:picMkLst>
        </pc:picChg>
        <pc:cxnChg chg="add mod">
          <ac:chgData name="Kohei Saito" userId="71dd0d76-af3b-4b2b-b3e1-cf0387d2e76c" providerId="ADAL" clId="{66C61679-4874-4F96-98D9-BA198ADFE3CE}" dt="2021-11-05T07:39:39.706" v="4404" actId="1037"/>
          <ac:cxnSpMkLst>
            <pc:docMk/>
            <pc:sldMk cId="1311181787" sldId="2076138873"/>
            <ac:cxnSpMk id="10" creationId="{826D68FB-9578-4211-810E-2A1EEF7B456B}"/>
          </ac:cxnSpMkLst>
        </pc:cxnChg>
      </pc:sldChg>
      <pc:sldChg chg="addSp delSp modSp new mod">
        <pc:chgData name="Kohei Saito" userId="71dd0d76-af3b-4b2b-b3e1-cf0387d2e76c" providerId="ADAL" clId="{66C61679-4874-4F96-98D9-BA198ADFE3CE}" dt="2021-11-07T08:03:09.184" v="9172" actId="207"/>
        <pc:sldMkLst>
          <pc:docMk/>
          <pc:sldMk cId="2377160632" sldId="2076138874"/>
        </pc:sldMkLst>
        <pc:spChg chg="mod">
          <ac:chgData name="Kohei Saito" userId="71dd0d76-af3b-4b2b-b3e1-cf0387d2e76c" providerId="ADAL" clId="{66C61679-4874-4F96-98D9-BA198ADFE3CE}" dt="2021-11-05T06:18:19.883" v="1392" actId="20577"/>
          <ac:spMkLst>
            <pc:docMk/>
            <pc:sldMk cId="2377160632" sldId="2076138874"/>
            <ac:spMk id="2" creationId="{928CDB66-6D7F-4A2F-BC93-EF2EAA451B38}"/>
          </ac:spMkLst>
        </pc:spChg>
        <pc:spChg chg="mod">
          <ac:chgData name="Kohei Saito" userId="71dd0d76-af3b-4b2b-b3e1-cf0387d2e76c" providerId="ADAL" clId="{66C61679-4874-4F96-98D9-BA198ADFE3CE}" dt="2021-11-05T08:06:53.660" v="5057" actId="20577"/>
          <ac:spMkLst>
            <pc:docMk/>
            <pc:sldMk cId="2377160632" sldId="2076138874"/>
            <ac:spMk id="3" creationId="{49C78B66-8F42-4998-A9DF-CA45CCFCF652}"/>
          </ac:spMkLst>
        </pc:spChg>
        <pc:spChg chg="add mod">
          <ac:chgData name="Kohei Saito" userId="71dd0d76-af3b-4b2b-b3e1-cf0387d2e76c" providerId="ADAL" clId="{66C61679-4874-4F96-98D9-BA198ADFE3CE}" dt="2021-11-07T08:03:09.184" v="9172" actId="207"/>
          <ac:spMkLst>
            <pc:docMk/>
            <pc:sldMk cId="2377160632" sldId="2076138874"/>
            <ac:spMk id="6" creationId="{B5C1B744-0275-4487-917A-928705F1E69D}"/>
          </ac:spMkLst>
        </pc:spChg>
        <pc:spChg chg="add del">
          <ac:chgData name="Kohei Saito" userId="71dd0d76-af3b-4b2b-b3e1-cf0387d2e76c" providerId="ADAL" clId="{66C61679-4874-4F96-98D9-BA198ADFE3CE}" dt="2021-11-05T08:08:02.921" v="5059" actId="22"/>
          <ac:spMkLst>
            <pc:docMk/>
            <pc:sldMk cId="2377160632" sldId="2076138874"/>
            <ac:spMk id="9" creationId="{701F97CA-76F8-4D7A-8DEE-6A2B4494E436}"/>
          </ac:spMkLst>
        </pc:spChg>
        <pc:spChg chg="add mod">
          <ac:chgData name="Kohei Saito" userId="71dd0d76-af3b-4b2b-b3e1-cf0387d2e76c" providerId="ADAL" clId="{66C61679-4874-4F96-98D9-BA198ADFE3CE}" dt="2021-11-05T08:08:18.744" v="5065" actId="555"/>
          <ac:spMkLst>
            <pc:docMk/>
            <pc:sldMk cId="2377160632" sldId="2076138874"/>
            <ac:spMk id="11" creationId="{9976D489-D558-45D7-8629-2715B34617DE}"/>
          </ac:spMkLst>
        </pc:spChg>
        <pc:graphicFrameChg chg="add mod modGraphic">
          <ac:chgData name="Kohei Saito" userId="71dd0d76-af3b-4b2b-b3e1-cf0387d2e76c" providerId="ADAL" clId="{66C61679-4874-4F96-98D9-BA198ADFE3CE}" dt="2021-11-05T08:05:43.115" v="5030" actId="1076"/>
          <ac:graphicFrameMkLst>
            <pc:docMk/>
            <pc:sldMk cId="2377160632" sldId="2076138874"/>
            <ac:graphicFrameMk id="7" creationId="{8015619F-BD06-4FC5-90CC-C32E0654B8CD}"/>
          </ac:graphicFrameMkLst>
        </pc:graphicFrameChg>
      </pc:sldChg>
      <pc:sldChg chg="addSp delSp modSp new mod">
        <pc:chgData name="Kohei Saito" userId="71dd0d76-af3b-4b2b-b3e1-cf0387d2e76c" providerId="ADAL" clId="{66C61679-4874-4F96-98D9-BA198ADFE3CE}" dt="2021-11-05T13:00:07.009" v="5389" actId="20577"/>
        <pc:sldMkLst>
          <pc:docMk/>
          <pc:sldMk cId="3148128121" sldId="2076138875"/>
        </pc:sldMkLst>
        <pc:spChg chg="mod">
          <ac:chgData name="Kohei Saito" userId="71dd0d76-af3b-4b2b-b3e1-cf0387d2e76c" providerId="ADAL" clId="{66C61679-4874-4F96-98D9-BA198ADFE3CE}" dt="2021-11-05T06:18:40.219" v="1437" actId="20577"/>
          <ac:spMkLst>
            <pc:docMk/>
            <pc:sldMk cId="3148128121" sldId="2076138875"/>
            <ac:spMk id="2" creationId="{D9805DBA-763D-4ECF-83FC-80AB4CFA1944}"/>
          </ac:spMkLst>
        </pc:spChg>
        <pc:spChg chg="del">
          <ac:chgData name="Kohei Saito" userId="71dd0d76-af3b-4b2b-b3e1-cf0387d2e76c" providerId="ADAL" clId="{66C61679-4874-4F96-98D9-BA198ADFE3CE}" dt="2021-11-05T08:25:04.373" v="5066" actId="931"/>
          <ac:spMkLst>
            <pc:docMk/>
            <pc:sldMk cId="3148128121" sldId="2076138875"/>
            <ac:spMk id="3" creationId="{89FF1C5B-3487-4181-8A50-CE58C1DDEA5F}"/>
          </ac:spMkLst>
        </pc:spChg>
        <pc:spChg chg="add del mod">
          <ac:chgData name="Kohei Saito" userId="71dd0d76-af3b-4b2b-b3e1-cf0387d2e76c" providerId="ADAL" clId="{66C61679-4874-4F96-98D9-BA198ADFE3CE}" dt="2021-11-05T08:26:01.388" v="5072" actId="21"/>
          <ac:spMkLst>
            <pc:docMk/>
            <pc:sldMk cId="3148128121" sldId="2076138875"/>
            <ac:spMk id="8" creationId="{CBB23933-54CF-482E-BB05-28DB756C4157}"/>
          </ac:spMkLst>
        </pc:spChg>
        <pc:spChg chg="add mod">
          <ac:chgData name="Kohei Saito" userId="71dd0d76-af3b-4b2b-b3e1-cf0387d2e76c" providerId="ADAL" clId="{66C61679-4874-4F96-98D9-BA198ADFE3CE}" dt="2021-11-05T08:28:22.742" v="5112" actId="1076"/>
          <ac:spMkLst>
            <pc:docMk/>
            <pc:sldMk cId="3148128121" sldId="2076138875"/>
            <ac:spMk id="12" creationId="{81AEBF6D-9CB3-4DF1-9FAD-CA0E3F6AAC59}"/>
          </ac:spMkLst>
        </pc:spChg>
        <pc:spChg chg="add mod">
          <ac:chgData name="Kohei Saito" userId="71dd0d76-af3b-4b2b-b3e1-cf0387d2e76c" providerId="ADAL" clId="{66C61679-4874-4F96-98D9-BA198ADFE3CE}" dt="2021-11-05T08:32:19.594" v="5161" actId="1076"/>
          <ac:spMkLst>
            <pc:docMk/>
            <pc:sldMk cId="3148128121" sldId="2076138875"/>
            <ac:spMk id="13" creationId="{7393F469-364A-4D15-8EBC-54BAFB85FC69}"/>
          </ac:spMkLst>
        </pc:spChg>
        <pc:spChg chg="add mod">
          <ac:chgData name="Kohei Saito" userId="71dd0d76-af3b-4b2b-b3e1-cf0387d2e76c" providerId="ADAL" clId="{66C61679-4874-4F96-98D9-BA198ADFE3CE}" dt="2021-11-05T08:27:43.732" v="5106" actId="1076"/>
          <ac:spMkLst>
            <pc:docMk/>
            <pc:sldMk cId="3148128121" sldId="2076138875"/>
            <ac:spMk id="16" creationId="{D19D5428-5155-4D3E-964C-5C847FB573A0}"/>
          </ac:spMkLst>
        </pc:spChg>
        <pc:spChg chg="add mod">
          <ac:chgData name="Kohei Saito" userId="71dd0d76-af3b-4b2b-b3e1-cf0387d2e76c" providerId="ADAL" clId="{66C61679-4874-4F96-98D9-BA198ADFE3CE}" dt="2021-11-05T08:31:41.458" v="5149" actId="1076"/>
          <ac:spMkLst>
            <pc:docMk/>
            <pc:sldMk cId="3148128121" sldId="2076138875"/>
            <ac:spMk id="27" creationId="{E7AD4988-9CC2-4ECE-AD7B-494BBFFB88E6}"/>
          </ac:spMkLst>
        </pc:spChg>
        <pc:spChg chg="add mod">
          <ac:chgData name="Kohei Saito" userId="71dd0d76-af3b-4b2b-b3e1-cf0387d2e76c" providerId="ADAL" clId="{66C61679-4874-4F96-98D9-BA198ADFE3CE}" dt="2021-11-05T08:33:09.469" v="5249" actId="404"/>
          <ac:spMkLst>
            <pc:docMk/>
            <pc:sldMk cId="3148128121" sldId="2076138875"/>
            <ac:spMk id="33" creationId="{3F0826E5-47C0-4EA9-82A0-1E2E0B679B0B}"/>
          </ac:spMkLst>
        </pc:spChg>
        <pc:spChg chg="add mod">
          <ac:chgData name="Kohei Saito" userId="71dd0d76-af3b-4b2b-b3e1-cf0387d2e76c" providerId="ADAL" clId="{66C61679-4874-4F96-98D9-BA198ADFE3CE}" dt="2021-11-05T08:33:36.873" v="5255" actId="1076"/>
          <ac:spMkLst>
            <pc:docMk/>
            <pc:sldMk cId="3148128121" sldId="2076138875"/>
            <ac:spMk id="34" creationId="{BB5FB656-4866-423D-B478-E40E2F636EF2}"/>
          </ac:spMkLst>
        </pc:spChg>
        <pc:spChg chg="add del mod">
          <ac:chgData name="Kohei Saito" userId="71dd0d76-af3b-4b2b-b3e1-cf0387d2e76c" providerId="ADAL" clId="{66C61679-4874-4F96-98D9-BA198ADFE3CE}" dt="2021-11-05T12:59:57.345" v="5372" actId="767"/>
          <ac:spMkLst>
            <pc:docMk/>
            <pc:sldMk cId="3148128121" sldId="2076138875"/>
            <ac:spMk id="35" creationId="{C3F1F319-5D01-4642-B272-402C878F9CDE}"/>
          </ac:spMkLst>
        </pc:spChg>
        <pc:spChg chg="add mod">
          <ac:chgData name="Kohei Saito" userId="71dd0d76-af3b-4b2b-b3e1-cf0387d2e76c" providerId="ADAL" clId="{66C61679-4874-4F96-98D9-BA198ADFE3CE}" dt="2021-11-05T13:00:07.009" v="5389" actId="20577"/>
          <ac:spMkLst>
            <pc:docMk/>
            <pc:sldMk cId="3148128121" sldId="2076138875"/>
            <ac:spMk id="36" creationId="{0CB0DE72-AC06-4D10-AC29-49CCAE50EC31}"/>
          </ac:spMkLst>
        </pc:spChg>
        <pc:graphicFrameChg chg="add mod modGraphic">
          <ac:chgData name="Kohei Saito" userId="71dd0d76-af3b-4b2b-b3e1-cf0387d2e76c" providerId="ADAL" clId="{66C61679-4874-4F96-98D9-BA198ADFE3CE}" dt="2021-11-05T08:32:14.888" v="5160" actId="1076"/>
          <ac:graphicFrameMkLst>
            <pc:docMk/>
            <pc:sldMk cId="3148128121" sldId="2076138875"/>
            <ac:graphicFrameMk id="32" creationId="{8BBC177B-6ED7-48B0-8BFE-151A041017FB}"/>
          </ac:graphicFrameMkLst>
        </pc:graphicFrameChg>
        <pc:picChg chg="add mod">
          <ac:chgData name="Kohei Saito" userId="71dd0d76-af3b-4b2b-b3e1-cf0387d2e76c" providerId="ADAL" clId="{66C61679-4874-4F96-98D9-BA198ADFE3CE}" dt="2021-11-05T08:32:19.594" v="5161" actId="1076"/>
          <ac:picMkLst>
            <pc:docMk/>
            <pc:sldMk cId="3148128121" sldId="2076138875"/>
            <ac:picMk id="6" creationId="{C8E367E5-8C39-4E13-932B-853A3D99AECD}"/>
          </ac:picMkLst>
        </pc:picChg>
        <pc:picChg chg="add mod">
          <ac:chgData name="Kohei Saito" userId="71dd0d76-af3b-4b2b-b3e1-cf0387d2e76c" providerId="ADAL" clId="{66C61679-4874-4F96-98D9-BA198ADFE3CE}" dt="2021-11-05T08:28:22.742" v="5112" actId="1076"/>
          <ac:picMkLst>
            <pc:docMk/>
            <pc:sldMk cId="3148128121" sldId="2076138875"/>
            <ac:picMk id="10" creationId="{F119A886-F0D4-43FF-A795-C1D56624FE56}"/>
          </ac:picMkLst>
        </pc:picChg>
        <pc:picChg chg="add mod">
          <ac:chgData name="Kohei Saito" userId="71dd0d76-af3b-4b2b-b3e1-cf0387d2e76c" providerId="ADAL" clId="{66C61679-4874-4F96-98D9-BA198ADFE3CE}" dt="2021-11-05T08:27:43.732" v="5106" actId="1076"/>
          <ac:picMkLst>
            <pc:docMk/>
            <pc:sldMk cId="3148128121" sldId="2076138875"/>
            <ac:picMk id="15" creationId="{19F5EE09-A63B-4D55-9994-230F2D052475}"/>
          </ac:picMkLst>
        </pc:picChg>
        <pc:picChg chg="add">
          <ac:chgData name="Kohei Saito" userId="71dd0d76-af3b-4b2b-b3e1-cf0387d2e76c" providerId="ADAL" clId="{66C61679-4874-4F96-98D9-BA198ADFE3CE}" dt="2021-11-05T08:28:15.824" v="5110" actId="22"/>
          <ac:picMkLst>
            <pc:docMk/>
            <pc:sldMk cId="3148128121" sldId="2076138875"/>
            <ac:picMk id="18" creationId="{2573BB2D-DD42-4680-86D8-43C4174D0884}"/>
          </ac:picMkLst>
        </pc:picChg>
        <pc:picChg chg="add mod">
          <ac:chgData name="Kohei Saito" userId="71dd0d76-af3b-4b2b-b3e1-cf0387d2e76c" providerId="ADAL" clId="{66C61679-4874-4F96-98D9-BA198ADFE3CE}" dt="2021-11-05T08:31:41.458" v="5149" actId="1076"/>
          <ac:picMkLst>
            <pc:docMk/>
            <pc:sldMk cId="3148128121" sldId="2076138875"/>
            <ac:picMk id="26" creationId="{B1E91EA2-B00F-4699-9E8B-15D4E3ADEAB8}"/>
          </ac:picMkLst>
        </pc:picChg>
        <pc:cxnChg chg="add mod">
          <ac:chgData name="Kohei Saito" userId="71dd0d76-af3b-4b2b-b3e1-cf0387d2e76c" providerId="ADAL" clId="{66C61679-4874-4F96-98D9-BA198ADFE3CE}" dt="2021-11-05T08:28:19.428" v="5111" actId="14100"/>
          <ac:cxnSpMkLst>
            <pc:docMk/>
            <pc:sldMk cId="3148128121" sldId="2076138875"/>
            <ac:cxnSpMk id="20" creationId="{1C1D4C4F-CF92-4CA7-883B-4C75CF164D1F}"/>
          </ac:cxnSpMkLst>
        </pc:cxnChg>
        <pc:cxnChg chg="add mod">
          <ac:chgData name="Kohei Saito" userId="71dd0d76-af3b-4b2b-b3e1-cf0387d2e76c" providerId="ADAL" clId="{66C61679-4874-4F96-98D9-BA198ADFE3CE}" dt="2021-11-05T08:28:32.475" v="5114" actId="14100"/>
          <ac:cxnSpMkLst>
            <pc:docMk/>
            <pc:sldMk cId="3148128121" sldId="2076138875"/>
            <ac:cxnSpMk id="23" creationId="{5F78577F-7817-4986-9915-3617E1B01ACF}"/>
          </ac:cxnSpMkLst>
        </pc:cxnChg>
        <pc:cxnChg chg="add mod">
          <ac:chgData name="Kohei Saito" userId="71dd0d76-af3b-4b2b-b3e1-cf0387d2e76c" providerId="ADAL" clId="{66C61679-4874-4F96-98D9-BA198ADFE3CE}" dt="2021-11-05T08:29:48.566" v="5139" actId="208"/>
          <ac:cxnSpMkLst>
            <pc:docMk/>
            <pc:sldMk cId="3148128121" sldId="2076138875"/>
            <ac:cxnSpMk id="29" creationId="{1D97F668-A802-4F9A-A753-B366301FC799}"/>
          </ac:cxnSpMkLst>
        </pc:cxnChg>
      </pc:sldChg>
      <pc:sldChg chg="modSp add mod">
        <pc:chgData name="Kohei Saito" userId="71dd0d76-af3b-4b2b-b3e1-cf0387d2e76c" providerId="ADAL" clId="{66C61679-4874-4F96-98D9-BA198ADFE3CE}" dt="2021-11-05T07:21:55.628" v="3783" actId="11"/>
        <pc:sldMkLst>
          <pc:docMk/>
          <pc:sldMk cId="1121126891" sldId="2076138876"/>
        </pc:sldMkLst>
        <pc:spChg chg="mod">
          <ac:chgData name="Kohei Saito" userId="71dd0d76-af3b-4b2b-b3e1-cf0387d2e76c" providerId="ADAL" clId="{66C61679-4874-4F96-98D9-BA198ADFE3CE}" dt="2021-11-05T07:21:55.628" v="3783" actId="11"/>
          <ac:spMkLst>
            <pc:docMk/>
            <pc:sldMk cId="1121126891" sldId="2076138876"/>
            <ac:spMk id="3" creationId="{C578C9FB-4BDD-4326-AFC3-D817B73F36CE}"/>
          </ac:spMkLst>
        </pc:spChg>
      </pc:sldChg>
      <pc:sldChg chg="addSp delSp modSp new mod">
        <pc:chgData name="Kohei Saito" userId="71dd0d76-af3b-4b2b-b3e1-cf0387d2e76c" providerId="ADAL" clId="{66C61679-4874-4F96-98D9-BA198ADFE3CE}" dt="2021-11-05T07:48:18.892" v="4555" actId="1076"/>
        <pc:sldMkLst>
          <pc:docMk/>
          <pc:sldMk cId="2244379609" sldId="2076138877"/>
        </pc:sldMkLst>
        <pc:spChg chg="mod">
          <ac:chgData name="Kohei Saito" userId="71dd0d76-af3b-4b2b-b3e1-cf0387d2e76c" providerId="ADAL" clId="{66C61679-4874-4F96-98D9-BA198ADFE3CE}" dt="2021-11-05T07:46:17.528" v="4532" actId="20577"/>
          <ac:spMkLst>
            <pc:docMk/>
            <pc:sldMk cId="2244379609" sldId="2076138877"/>
            <ac:spMk id="2" creationId="{D69257D5-06E3-4522-9C81-11D14662A2B7}"/>
          </ac:spMkLst>
        </pc:spChg>
        <pc:spChg chg="del">
          <ac:chgData name="Kohei Saito" userId="71dd0d76-af3b-4b2b-b3e1-cf0387d2e76c" providerId="ADAL" clId="{66C61679-4874-4F96-98D9-BA198ADFE3CE}" dt="2021-11-05T07:46:33.855" v="4535" actId="21"/>
          <ac:spMkLst>
            <pc:docMk/>
            <pc:sldMk cId="2244379609" sldId="2076138877"/>
            <ac:spMk id="3" creationId="{7C04E53A-BC1E-4A89-9119-8106C605171D}"/>
          </ac:spMkLst>
        </pc:spChg>
        <pc:spChg chg="add mod">
          <ac:chgData name="Kohei Saito" userId="71dd0d76-af3b-4b2b-b3e1-cf0387d2e76c" providerId="ADAL" clId="{66C61679-4874-4F96-98D9-BA198ADFE3CE}" dt="2021-11-05T07:48:18.892" v="4555" actId="1076"/>
          <ac:spMkLst>
            <pc:docMk/>
            <pc:sldMk cId="2244379609" sldId="2076138877"/>
            <ac:spMk id="8" creationId="{86F7BE09-E6A3-4F0F-B4D0-090499EE02A3}"/>
          </ac:spMkLst>
        </pc:spChg>
        <pc:graphicFrameChg chg="add modGraphic">
          <ac:chgData name="Kohei Saito" userId="71dd0d76-af3b-4b2b-b3e1-cf0387d2e76c" providerId="ADAL" clId="{66C61679-4874-4F96-98D9-BA198ADFE3CE}" dt="2021-11-05T07:46:27.233" v="4534" actId="12385"/>
          <ac:graphicFrameMkLst>
            <pc:docMk/>
            <pc:sldMk cId="2244379609" sldId="2076138877"/>
            <ac:graphicFrameMk id="6" creationId="{42E19A3A-3518-461B-B2E6-B89EAB190199}"/>
          </ac:graphicFrameMkLst>
        </pc:graphicFrameChg>
        <pc:picChg chg="add">
          <ac:chgData name="Kohei Saito" userId="71dd0d76-af3b-4b2b-b3e1-cf0387d2e76c" providerId="ADAL" clId="{66C61679-4874-4F96-98D9-BA198ADFE3CE}" dt="2021-11-05T07:46:19.060" v="4533" actId="22"/>
          <ac:picMkLst>
            <pc:docMk/>
            <pc:sldMk cId="2244379609" sldId="2076138877"/>
            <ac:picMk id="10" creationId="{BDA7AD09-1844-4260-8A42-292A403B7A9D}"/>
          </ac:picMkLst>
        </pc:picChg>
      </pc:sldChg>
      <pc:sldChg chg="addSp delSp modSp new mod">
        <pc:chgData name="Kohei Saito" userId="71dd0d76-af3b-4b2b-b3e1-cf0387d2e76c" providerId="ADAL" clId="{66C61679-4874-4F96-98D9-BA198ADFE3CE}" dt="2021-11-07T08:03:20.611" v="9174" actId="207"/>
        <pc:sldMkLst>
          <pc:docMk/>
          <pc:sldMk cId="1315686250" sldId="2076138878"/>
        </pc:sldMkLst>
        <pc:spChg chg="mod">
          <ac:chgData name="Kohei Saito" userId="71dd0d76-af3b-4b2b-b3e1-cf0387d2e76c" providerId="ADAL" clId="{66C61679-4874-4F96-98D9-BA198ADFE3CE}" dt="2021-11-05T07:46:49.424" v="4537"/>
          <ac:spMkLst>
            <pc:docMk/>
            <pc:sldMk cId="1315686250" sldId="2076138878"/>
            <ac:spMk id="2" creationId="{B525779F-D5F3-4B46-A80C-7B7C62CD22CE}"/>
          </ac:spMkLst>
        </pc:spChg>
        <pc:spChg chg="del">
          <ac:chgData name="Kohei Saito" userId="71dd0d76-af3b-4b2b-b3e1-cf0387d2e76c" providerId="ADAL" clId="{66C61679-4874-4F96-98D9-BA198ADFE3CE}" dt="2021-11-05T07:46:58.120" v="4539" actId="21"/>
          <ac:spMkLst>
            <pc:docMk/>
            <pc:sldMk cId="1315686250" sldId="2076138878"/>
            <ac:spMk id="3" creationId="{27358B0B-E21B-4FA5-A1D1-2C5E55F8A64B}"/>
          </ac:spMkLst>
        </pc:spChg>
        <pc:spChg chg="add mod">
          <ac:chgData name="Kohei Saito" userId="71dd0d76-af3b-4b2b-b3e1-cf0387d2e76c" providerId="ADAL" clId="{66C61679-4874-4F96-98D9-BA198ADFE3CE}" dt="2021-11-05T07:47:10.358" v="4541" actId="1076"/>
          <ac:spMkLst>
            <pc:docMk/>
            <pc:sldMk cId="1315686250" sldId="2076138878"/>
            <ac:spMk id="6" creationId="{5DFE2F0A-CE92-45AA-83B4-D94029B9C57E}"/>
          </ac:spMkLst>
        </pc:spChg>
        <pc:spChg chg="add mod">
          <ac:chgData name="Kohei Saito" userId="71dd0d76-af3b-4b2b-b3e1-cf0387d2e76c" providerId="ADAL" clId="{66C61679-4874-4F96-98D9-BA198ADFE3CE}" dt="2021-11-07T08:03:20.611" v="9174" actId="207"/>
          <ac:spMkLst>
            <pc:docMk/>
            <pc:sldMk cId="1315686250" sldId="2076138878"/>
            <ac:spMk id="8" creationId="{5CA0B615-E7D3-484E-A509-CF54BFA5BBF4}"/>
          </ac:spMkLst>
        </pc:spChg>
        <pc:spChg chg="add mod">
          <ac:chgData name="Kohei Saito" userId="71dd0d76-af3b-4b2b-b3e1-cf0387d2e76c" providerId="ADAL" clId="{66C61679-4874-4F96-98D9-BA198ADFE3CE}" dt="2021-11-05T07:47:10.358" v="4541" actId="1076"/>
          <ac:spMkLst>
            <pc:docMk/>
            <pc:sldMk cId="1315686250" sldId="2076138878"/>
            <ac:spMk id="10" creationId="{C21C4D30-EB7C-4F3B-88C5-E853B90D1591}"/>
          </ac:spMkLst>
        </pc:spChg>
        <pc:spChg chg="add mod">
          <ac:chgData name="Kohei Saito" userId="71dd0d76-af3b-4b2b-b3e1-cf0387d2e76c" providerId="ADAL" clId="{66C61679-4874-4F96-98D9-BA198ADFE3CE}" dt="2021-11-05T07:47:10.358" v="4541" actId="1076"/>
          <ac:spMkLst>
            <pc:docMk/>
            <pc:sldMk cId="1315686250" sldId="2076138878"/>
            <ac:spMk id="12" creationId="{09AA968C-526C-440D-BE20-6E33C312DEDB}"/>
          </ac:spMkLst>
        </pc:spChg>
        <pc:spChg chg="add mod">
          <ac:chgData name="Kohei Saito" userId="71dd0d76-af3b-4b2b-b3e1-cf0387d2e76c" providerId="ADAL" clId="{66C61679-4874-4F96-98D9-BA198ADFE3CE}" dt="2021-11-05T07:47:10.358" v="4541" actId="1076"/>
          <ac:spMkLst>
            <pc:docMk/>
            <pc:sldMk cId="1315686250" sldId="2076138878"/>
            <ac:spMk id="14" creationId="{41F3ECD8-7A3C-4D54-BF04-471EEE3A38F6}"/>
          </ac:spMkLst>
        </pc:spChg>
        <pc:spChg chg="add mod">
          <ac:chgData name="Kohei Saito" userId="71dd0d76-af3b-4b2b-b3e1-cf0387d2e76c" providerId="ADAL" clId="{66C61679-4874-4F96-98D9-BA198ADFE3CE}" dt="2021-11-05T07:47:10.358" v="4541" actId="1076"/>
          <ac:spMkLst>
            <pc:docMk/>
            <pc:sldMk cId="1315686250" sldId="2076138878"/>
            <ac:spMk id="16" creationId="{7A6B60A0-8F4B-4C8A-9D87-E58BB3B8B941}"/>
          </ac:spMkLst>
        </pc:spChg>
        <pc:spChg chg="add mod">
          <ac:chgData name="Kohei Saito" userId="71dd0d76-af3b-4b2b-b3e1-cf0387d2e76c" providerId="ADAL" clId="{66C61679-4874-4F96-98D9-BA198ADFE3CE}" dt="2021-11-05T07:47:10.358" v="4541" actId="1076"/>
          <ac:spMkLst>
            <pc:docMk/>
            <pc:sldMk cId="1315686250" sldId="2076138878"/>
            <ac:spMk id="18" creationId="{56D71F12-3230-4A8B-9622-1C4A377F1591}"/>
          </ac:spMkLst>
        </pc:spChg>
        <pc:spChg chg="add mod">
          <ac:chgData name="Kohei Saito" userId="71dd0d76-af3b-4b2b-b3e1-cf0387d2e76c" providerId="ADAL" clId="{66C61679-4874-4F96-98D9-BA198ADFE3CE}" dt="2021-11-05T07:47:10.358" v="4541" actId="1076"/>
          <ac:spMkLst>
            <pc:docMk/>
            <pc:sldMk cId="1315686250" sldId="2076138878"/>
            <ac:spMk id="20" creationId="{46202143-8E8F-42A9-B2C6-F885A4B7FBD7}"/>
          </ac:spMkLst>
        </pc:spChg>
        <pc:spChg chg="add mod">
          <ac:chgData name="Kohei Saito" userId="71dd0d76-af3b-4b2b-b3e1-cf0387d2e76c" providerId="ADAL" clId="{66C61679-4874-4F96-98D9-BA198ADFE3CE}" dt="2021-11-05T07:47:10.358" v="4541" actId="1076"/>
          <ac:spMkLst>
            <pc:docMk/>
            <pc:sldMk cId="1315686250" sldId="2076138878"/>
            <ac:spMk id="22" creationId="{D40ADD76-E051-4D9F-9A83-F3CB0B61B935}"/>
          </ac:spMkLst>
        </pc:spChg>
        <pc:spChg chg="add mod">
          <ac:chgData name="Kohei Saito" userId="71dd0d76-af3b-4b2b-b3e1-cf0387d2e76c" providerId="ADAL" clId="{66C61679-4874-4F96-98D9-BA198ADFE3CE}" dt="2021-11-05T07:47:10.358" v="4541" actId="1076"/>
          <ac:spMkLst>
            <pc:docMk/>
            <pc:sldMk cId="1315686250" sldId="2076138878"/>
            <ac:spMk id="24" creationId="{724D4385-072D-469B-8504-34BD32EFB5B3}"/>
          </ac:spMkLst>
        </pc:spChg>
        <pc:spChg chg="add mod">
          <ac:chgData name="Kohei Saito" userId="71dd0d76-af3b-4b2b-b3e1-cf0387d2e76c" providerId="ADAL" clId="{66C61679-4874-4F96-98D9-BA198ADFE3CE}" dt="2021-11-05T07:47:10.358" v="4541" actId="1076"/>
          <ac:spMkLst>
            <pc:docMk/>
            <pc:sldMk cId="1315686250" sldId="2076138878"/>
            <ac:spMk id="26" creationId="{268DFDD0-2C8A-4881-B3A4-92A6EDF30313}"/>
          </ac:spMkLst>
        </pc:spChg>
        <pc:spChg chg="add mod">
          <ac:chgData name="Kohei Saito" userId="71dd0d76-af3b-4b2b-b3e1-cf0387d2e76c" providerId="ADAL" clId="{66C61679-4874-4F96-98D9-BA198ADFE3CE}" dt="2021-11-05T07:47:10.358" v="4541" actId="1076"/>
          <ac:spMkLst>
            <pc:docMk/>
            <pc:sldMk cId="1315686250" sldId="2076138878"/>
            <ac:spMk id="28" creationId="{F52F8C4D-E3C9-406C-B3D3-E0986C942FEE}"/>
          </ac:spMkLst>
        </pc:spChg>
        <pc:spChg chg="add mod">
          <ac:chgData name="Kohei Saito" userId="71dd0d76-af3b-4b2b-b3e1-cf0387d2e76c" providerId="ADAL" clId="{66C61679-4874-4F96-98D9-BA198ADFE3CE}" dt="2021-11-05T07:47:10.358" v="4541" actId="1076"/>
          <ac:spMkLst>
            <pc:docMk/>
            <pc:sldMk cId="1315686250" sldId="2076138878"/>
            <ac:spMk id="30" creationId="{8F87580A-A3D8-41B5-B13F-4F9D46E9E874}"/>
          </ac:spMkLst>
        </pc:spChg>
        <pc:spChg chg="add mod">
          <ac:chgData name="Kohei Saito" userId="71dd0d76-af3b-4b2b-b3e1-cf0387d2e76c" providerId="ADAL" clId="{66C61679-4874-4F96-98D9-BA198ADFE3CE}" dt="2021-11-05T07:47:10.358" v="4541" actId="1076"/>
          <ac:spMkLst>
            <pc:docMk/>
            <pc:sldMk cId="1315686250" sldId="2076138878"/>
            <ac:spMk id="32" creationId="{DA7DA2DB-17EC-4EE5-9E03-ADAAFEE54C7D}"/>
          </ac:spMkLst>
        </pc:spChg>
        <pc:spChg chg="add mod">
          <ac:chgData name="Kohei Saito" userId="71dd0d76-af3b-4b2b-b3e1-cf0387d2e76c" providerId="ADAL" clId="{66C61679-4874-4F96-98D9-BA198ADFE3CE}" dt="2021-11-05T07:47:10.358" v="4541" actId="1076"/>
          <ac:spMkLst>
            <pc:docMk/>
            <pc:sldMk cId="1315686250" sldId="2076138878"/>
            <ac:spMk id="34" creationId="{0EA5F7B0-3ED3-4931-8B68-13FCB58C2ECE}"/>
          </ac:spMkLst>
        </pc:spChg>
        <pc:spChg chg="add mod">
          <ac:chgData name="Kohei Saito" userId="71dd0d76-af3b-4b2b-b3e1-cf0387d2e76c" providerId="ADAL" clId="{66C61679-4874-4F96-98D9-BA198ADFE3CE}" dt="2021-11-05T07:47:10.358" v="4541" actId="1076"/>
          <ac:spMkLst>
            <pc:docMk/>
            <pc:sldMk cId="1315686250" sldId="2076138878"/>
            <ac:spMk id="36" creationId="{BA23EACD-8D57-4DBE-BB86-E1EBBC970474}"/>
          </ac:spMkLst>
        </pc:spChg>
        <pc:spChg chg="add mod">
          <ac:chgData name="Kohei Saito" userId="71dd0d76-af3b-4b2b-b3e1-cf0387d2e76c" providerId="ADAL" clId="{66C61679-4874-4F96-98D9-BA198ADFE3CE}" dt="2021-11-05T07:47:10.358" v="4541" actId="1076"/>
          <ac:spMkLst>
            <pc:docMk/>
            <pc:sldMk cId="1315686250" sldId="2076138878"/>
            <ac:spMk id="48" creationId="{0B91A291-36AE-4848-B605-414D101AF7A4}"/>
          </ac:spMkLst>
        </pc:spChg>
        <pc:spChg chg="add mod">
          <ac:chgData name="Kohei Saito" userId="71dd0d76-af3b-4b2b-b3e1-cf0387d2e76c" providerId="ADAL" clId="{66C61679-4874-4F96-98D9-BA198ADFE3CE}" dt="2021-11-05T07:47:10.358" v="4541" actId="1076"/>
          <ac:spMkLst>
            <pc:docMk/>
            <pc:sldMk cId="1315686250" sldId="2076138878"/>
            <ac:spMk id="50" creationId="{1BF65A62-99FD-4BB1-B2F3-7FC91CCDFA22}"/>
          </ac:spMkLst>
        </pc:spChg>
        <pc:spChg chg="add mod">
          <ac:chgData name="Kohei Saito" userId="71dd0d76-af3b-4b2b-b3e1-cf0387d2e76c" providerId="ADAL" clId="{66C61679-4874-4F96-98D9-BA198ADFE3CE}" dt="2021-11-07T08:03:20.611" v="9174" actId="207"/>
          <ac:spMkLst>
            <pc:docMk/>
            <pc:sldMk cId="1315686250" sldId="2076138878"/>
            <ac:spMk id="52" creationId="{45BE80A4-DF6E-4E9B-88C1-EB30A1313EEB}"/>
          </ac:spMkLst>
        </pc:spChg>
        <pc:spChg chg="add mod">
          <ac:chgData name="Kohei Saito" userId="71dd0d76-af3b-4b2b-b3e1-cf0387d2e76c" providerId="ADAL" clId="{66C61679-4874-4F96-98D9-BA198ADFE3CE}" dt="2021-11-05T07:47:10.358" v="4541" actId="1076"/>
          <ac:spMkLst>
            <pc:docMk/>
            <pc:sldMk cId="1315686250" sldId="2076138878"/>
            <ac:spMk id="54" creationId="{62FABF4C-BAA9-4D92-BE01-A8FED6A4CFF8}"/>
          </ac:spMkLst>
        </pc:spChg>
        <pc:spChg chg="add mod">
          <ac:chgData name="Kohei Saito" userId="71dd0d76-af3b-4b2b-b3e1-cf0387d2e76c" providerId="ADAL" clId="{66C61679-4874-4F96-98D9-BA198ADFE3CE}" dt="2021-11-05T07:47:10.358" v="4541" actId="1076"/>
          <ac:spMkLst>
            <pc:docMk/>
            <pc:sldMk cId="1315686250" sldId="2076138878"/>
            <ac:spMk id="56" creationId="{1E39A7E9-0873-4313-94AF-02A72AA2F6AB}"/>
          </ac:spMkLst>
        </pc:spChg>
        <pc:spChg chg="add mod">
          <ac:chgData name="Kohei Saito" userId="71dd0d76-af3b-4b2b-b3e1-cf0387d2e76c" providerId="ADAL" clId="{66C61679-4874-4F96-98D9-BA198ADFE3CE}" dt="2021-11-05T07:47:22.171" v="4544" actId="1076"/>
          <ac:spMkLst>
            <pc:docMk/>
            <pc:sldMk cId="1315686250" sldId="2076138878"/>
            <ac:spMk id="58" creationId="{EE86367E-AB2A-478E-98CF-7CB6C24C113E}"/>
          </ac:spMkLst>
        </pc:spChg>
        <pc:spChg chg="add mod">
          <ac:chgData name="Kohei Saito" userId="71dd0d76-af3b-4b2b-b3e1-cf0387d2e76c" providerId="ADAL" clId="{66C61679-4874-4F96-98D9-BA198ADFE3CE}" dt="2021-11-05T07:47:10.358" v="4541" actId="1076"/>
          <ac:spMkLst>
            <pc:docMk/>
            <pc:sldMk cId="1315686250" sldId="2076138878"/>
            <ac:spMk id="60" creationId="{972A7CA7-F097-4465-9EA0-746B6B933D68}"/>
          </ac:spMkLst>
        </pc:spChg>
        <pc:spChg chg="add mod">
          <ac:chgData name="Kohei Saito" userId="71dd0d76-af3b-4b2b-b3e1-cf0387d2e76c" providerId="ADAL" clId="{66C61679-4874-4F96-98D9-BA198ADFE3CE}" dt="2021-11-05T07:47:10.358" v="4541" actId="1076"/>
          <ac:spMkLst>
            <pc:docMk/>
            <pc:sldMk cId="1315686250" sldId="2076138878"/>
            <ac:spMk id="62" creationId="{2B8B7D7D-7153-4FB3-BACB-D16C12CE58F4}"/>
          </ac:spMkLst>
        </pc:spChg>
        <pc:spChg chg="add del">
          <ac:chgData name="Kohei Saito" userId="71dd0d76-af3b-4b2b-b3e1-cf0387d2e76c" providerId="ADAL" clId="{66C61679-4874-4F96-98D9-BA198ADFE3CE}" dt="2021-11-05T07:47:01.517" v="4540" actId="21"/>
          <ac:spMkLst>
            <pc:docMk/>
            <pc:sldMk cId="1315686250" sldId="2076138878"/>
            <ac:spMk id="64" creationId="{A9F82C1B-134B-4C94-A23C-763C69FD307B}"/>
          </ac:spMkLst>
        </pc:spChg>
        <pc:cxnChg chg="add mod">
          <ac:chgData name="Kohei Saito" userId="71dd0d76-af3b-4b2b-b3e1-cf0387d2e76c" providerId="ADAL" clId="{66C61679-4874-4F96-98D9-BA198ADFE3CE}" dt="2021-11-05T07:47:10.358" v="4541" actId="1076"/>
          <ac:cxnSpMkLst>
            <pc:docMk/>
            <pc:sldMk cId="1315686250" sldId="2076138878"/>
            <ac:cxnSpMk id="38" creationId="{665F95F0-D74E-4BFA-B7AF-600F5503BEB4}"/>
          </ac:cxnSpMkLst>
        </pc:cxnChg>
        <pc:cxnChg chg="add mod">
          <ac:chgData name="Kohei Saito" userId="71dd0d76-af3b-4b2b-b3e1-cf0387d2e76c" providerId="ADAL" clId="{66C61679-4874-4F96-98D9-BA198ADFE3CE}" dt="2021-11-05T07:47:10.358" v="4541" actId="1076"/>
          <ac:cxnSpMkLst>
            <pc:docMk/>
            <pc:sldMk cId="1315686250" sldId="2076138878"/>
            <ac:cxnSpMk id="40" creationId="{A7B0EE28-017E-48AE-8989-4B9175D39CD4}"/>
          </ac:cxnSpMkLst>
        </pc:cxnChg>
        <pc:cxnChg chg="add mod">
          <ac:chgData name="Kohei Saito" userId="71dd0d76-af3b-4b2b-b3e1-cf0387d2e76c" providerId="ADAL" clId="{66C61679-4874-4F96-98D9-BA198ADFE3CE}" dt="2021-11-05T07:47:10.358" v="4541" actId="1076"/>
          <ac:cxnSpMkLst>
            <pc:docMk/>
            <pc:sldMk cId="1315686250" sldId="2076138878"/>
            <ac:cxnSpMk id="42" creationId="{B2497313-B34A-4F25-860E-5C99A5528944}"/>
          </ac:cxnSpMkLst>
        </pc:cxnChg>
        <pc:cxnChg chg="add mod">
          <ac:chgData name="Kohei Saito" userId="71dd0d76-af3b-4b2b-b3e1-cf0387d2e76c" providerId="ADAL" clId="{66C61679-4874-4F96-98D9-BA198ADFE3CE}" dt="2021-11-05T07:47:10.358" v="4541" actId="1076"/>
          <ac:cxnSpMkLst>
            <pc:docMk/>
            <pc:sldMk cId="1315686250" sldId="2076138878"/>
            <ac:cxnSpMk id="44" creationId="{CA3D70EA-A4E7-4DBA-9AA0-06B52C35024B}"/>
          </ac:cxnSpMkLst>
        </pc:cxnChg>
        <pc:cxnChg chg="add mod">
          <ac:chgData name="Kohei Saito" userId="71dd0d76-af3b-4b2b-b3e1-cf0387d2e76c" providerId="ADAL" clId="{66C61679-4874-4F96-98D9-BA198ADFE3CE}" dt="2021-11-05T07:47:10.358" v="4541" actId="1076"/>
          <ac:cxnSpMkLst>
            <pc:docMk/>
            <pc:sldMk cId="1315686250" sldId="2076138878"/>
            <ac:cxnSpMk id="46" creationId="{0EFD90AE-79CC-481F-8109-0B990E088DAC}"/>
          </ac:cxnSpMkLst>
        </pc:cxnChg>
      </pc:sldChg>
      <pc:sldChg chg="addSp delSp modSp new mod">
        <pc:chgData name="Kohei Saito" userId="71dd0d76-af3b-4b2b-b3e1-cf0387d2e76c" providerId="ADAL" clId="{66C61679-4874-4F96-98D9-BA198ADFE3CE}" dt="2021-11-05T07:51:46.206" v="4562" actId="404"/>
        <pc:sldMkLst>
          <pc:docMk/>
          <pc:sldMk cId="1759760566" sldId="2076138879"/>
        </pc:sldMkLst>
        <pc:spChg chg="mod">
          <ac:chgData name="Kohei Saito" userId="71dd0d76-af3b-4b2b-b3e1-cf0387d2e76c" providerId="ADAL" clId="{66C61679-4874-4F96-98D9-BA198ADFE3CE}" dt="2021-11-05T07:51:34.393" v="4557"/>
          <ac:spMkLst>
            <pc:docMk/>
            <pc:sldMk cId="1759760566" sldId="2076138879"/>
            <ac:spMk id="2" creationId="{9BAA7B56-2D10-4878-B728-284305A3D3A2}"/>
          </ac:spMkLst>
        </pc:spChg>
        <pc:spChg chg="del">
          <ac:chgData name="Kohei Saito" userId="71dd0d76-af3b-4b2b-b3e1-cf0387d2e76c" providerId="ADAL" clId="{66C61679-4874-4F96-98D9-BA198ADFE3CE}" dt="2021-11-05T07:51:41.594" v="4559" actId="21"/>
          <ac:spMkLst>
            <pc:docMk/>
            <pc:sldMk cId="1759760566" sldId="2076138879"/>
            <ac:spMk id="3" creationId="{6E0CF1A5-D7E2-416E-87D6-7F5698A8D971}"/>
          </ac:spMkLst>
        </pc:spChg>
        <pc:spChg chg="add">
          <ac:chgData name="Kohei Saito" userId="71dd0d76-af3b-4b2b-b3e1-cf0387d2e76c" providerId="ADAL" clId="{66C61679-4874-4F96-98D9-BA198ADFE3CE}" dt="2021-11-05T07:51:40.302" v="4558" actId="22"/>
          <ac:spMkLst>
            <pc:docMk/>
            <pc:sldMk cId="1759760566" sldId="2076138879"/>
            <ac:spMk id="6" creationId="{5F1BE65A-DBA3-4E71-9E5C-8D2AC0A051CC}"/>
          </ac:spMkLst>
        </pc:spChg>
        <pc:spChg chg="add mod">
          <ac:chgData name="Kohei Saito" userId="71dd0d76-af3b-4b2b-b3e1-cf0387d2e76c" providerId="ADAL" clId="{66C61679-4874-4F96-98D9-BA198ADFE3CE}" dt="2021-11-05T07:51:46.206" v="4562" actId="404"/>
          <ac:spMkLst>
            <pc:docMk/>
            <pc:sldMk cId="1759760566" sldId="2076138879"/>
            <ac:spMk id="10" creationId="{E642C21A-7800-4702-AAA9-50BEAAD67EB3}"/>
          </ac:spMkLst>
        </pc:spChg>
        <pc:picChg chg="add">
          <ac:chgData name="Kohei Saito" userId="71dd0d76-af3b-4b2b-b3e1-cf0387d2e76c" providerId="ADAL" clId="{66C61679-4874-4F96-98D9-BA198ADFE3CE}" dt="2021-11-05T07:51:40.302" v="4558" actId="22"/>
          <ac:picMkLst>
            <pc:docMk/>
            <pc:sldMk cId="1759760566" sldId="2076138879"/>
            <ac:picMk id="8" creationId="{1750E489-ADC8-4E77-ABCD-48D2DA4F6EEF}"/>
          </ac:picMkLst>
        </pc:picChg>
      </pc:sldChg>
      <pc:sldChg chg="addSp delSp modSp new mod">
        <pc:chgData name="Kohei Saito" userId="71dd0d76-af3b-4b2b-b3e1-cf0387d2e76c" providerId="ADAL" clId="{66C61679-4874-4F96-98D9-BA198ADFE3CE}" dt="2021-11-07T08:03:14.622" v="9173" actId="207"/>
        <pc:sldMkLst>
          <pc:docMk/>
          <pc:sldMk cId="2748191530" sldId="2076138880"/>
        </pc:sldMkLst>
        <pc:spChg chg="mod">
          <ac:chgData name="Kohei Saito" userId="71dd0d76-af3b-4b2b-b3e1-cf0387d2e76c" providerId="ADAL" clId="{66C61679-4874-4F96-98D9-BA198ADFE3CE}" dt="2021-11-05T07:53:24.223" v="4580" actId="20577"/>
          <ac:spMkLst>
            <pc:docMk/>
            <pc:sldMk cId="2748191530" sldId="2076138880"/>
            <ac:spMk id="2" creationId="{6AF9F9A2-9F6B-4919-A2DE-AD98110E6C39}"/>
          </ac:spMkLst>
        </pc:spChg>
        <pc:spChg chg="del">
          <ac:chgData name="Kohei Saito" userId="71dd0d76-af3b-4b2b-b3e1-cf0387d2e76c" providerId="ADAL" clId="{66C61679-4874-4F96-98D9-BA198ADFE3CE}" dt="2021-11-05T07:53:35.015" v="4582" actId="21"/>
          <ac:spMkLst>
            <pc:docMk/>
            <pc:sldMk cId="2748191530" sldId="2076138880"/>
            <ac:spMk id="3" creationId="{0C3FB03F-4D55-4FBA-8BDB-6BA34A8BA458}"/>
          </ac:spMkLst>
        </pc:spChg>
        <pc:spChg chg="add mod">
          <ac:chgData name="Kohei Saito" userId="71dd0d76-af3b-4b2b-b3e1-cf0387d2e76c" providerId="ADAL" clId="{66C61679-4874-4F96-98D9-BA198ADFE3CE}" dt="2021-11-05T07:53:38.854" v="4588" actId="1035"/>
          <ac:spMkLst>
            <pc:docMk/>
            <pc:sldMk cId="2748191530" sldId="2076138880"/>
            <ac:spMk id="6" creationId="{0D9AB7C9-0176-4C89-B00F-0A3F1273C67B}"/>
          </ac:spMkLst>
        </pc:spChg>
        <pc:spChg chg="add mod">
          <ac:chgData name="Kohei Saito" userId="71dd0d76-af3b-4b2b-b3e1-cf0387d2e76c" providerId="ADAL" clId="{66C61679-4874-4F96-98D9-BA198ADFE3CE}" dt="2021-11-07T08:03:14.622" v="9173" actId="207"/>
          <ac:spMkLst>
            <pc:docMk/>
            <pc:sldMk cId="2748191530" sldId="2076138880"/>
            <ac:spMk id="8" creationId="{07AC8B95-EA60-4672-B9C1-4E4AB265B62B}"/>
          </ac:spMkLst>
        </pc:spChg>
        <pc:spChg chg="add mod">
          <ac:chgData name="Kohei Saito" userId="71dd0d76-af3b-4b2b-b3e1-cf0387d2e76c" providerId="ADAL" clId="{66C61679-4874-4F96-98D9-BA198ADFE3CE}" dt="2021-11-07T08:03:14.622" v="9173" actId="207"/>
          <ac:spMkLst>
            <pc:docMk/>
            <pc:sldMk cId="2748191530" sldId="2076138880"/>
            <ac:spMk id="10" creationId="{FC9F88F7-ADCC-448B-B389-1F6043C0D4E0}"/>
          </ac:spMkLst>
        </pc:spChg>
        <pc:spChg chg="add mod">
          <ac:chgData name="Kohei Saito" userId="71dd0d76-af3b-4b2b-b3e1-cf0387d2e76c" providerId="ADAL" clId="{66C61679-4874-4F96-98D9-BA198ADFE3CE}" dt="2021-11-07T08:03:14.622" v="9173" actId="207"/>
          <ac:spMkLst>
            <pc:docMk/>
            <pc:sldMk cId="2748191530" sldId="2076138880"/>
            <ac:spMk id="12" creationId="{4E1C33C1-FDCF-43B4-AF06-800331DBFE23}"/>
          </ac:spMkLst>
        </pc:spChg>
        <pc:spChg chg="add mod">
          <ac:chgData name="Kohei Saito" userId="71dd0d76-af3b-4b2b-b3e1-cf0387d2e76c" providerId="ADAL" clId="{66C61679-4874-4F96-98D9-BA198ADFE3CE}" dt="2021-11-05T07:53:38.854" v="4588" actId="1035"/>
          <ac:spMkLst>
            <pc:docMk/>
            <pc:sldMk cId="2748191530" sldId="2076138880"/>
            <ac:spMk id="14" creationId="{76A0D233-8DB5-4AD6-B26D-E7FDE8C7A688}"/>
          </ac:spMkLst>
        </pc:spChg>
        <pc:spChg chg="add mod">
          <ac:chgData name="Kohei Saito" userId="71dd0d76-af3b-4b2b-b3e1-cf0387d2e76c" providerId="ADAL" clId="{66C61679-4874-4F96-98D9-BA198ADFE3CE}" dt="2021-11-05T07:53:38.854" v="4588" actId="1035"/>
          <ac:spMkLst>
            <pc:docMk/>
            <pc:sldMk cId="2748191530" sldId="2076138880"/>
            <ac:spMk id="16" creationId="{25C4FB11-A8E7-479F-8E0B-7A12BDA63174}"/>
          </ac:spMkLst>
        </pc:spChg>
        <pc:spChg chg="add mod">
          <ac:chgData name="Kohei Saito" userId="71dd0d76-af3b-4b2b-b3e1-cf0387d2e76c" providerId="ADAL" clId="{66C61679-4874-4F96-98D9-BA198ADFE3CE}" dt="2021-11-05T07:53:48.028" v="4591" actId="1076"/>
          <ac:spMkLst>
            <pc:docMk/>
            <pc:sldMk cId="2748191530" sldId="2076138880"/>
            <ac:spMk id="18" creationId="{37C7B721-D04F-42BC-A3E8-6660E2E887CD}"/>
          </ac:spMkLst>
        </pc:spChg>
        <pc:spChg chg="add mod">
          <ac:chgData name="Kohei Saito" userId="71dd0d76-af3b-4b2b-b3e1-cf0387d2e76c" providerId="ADAL" clId="{66C61679-4874-4F96-98D9-BA198ADFE3CE}" dt="2021-11-05T07:53:38.854" v="4588" actId="1035"/>
          <ac:spMkLst>
            <pc:docMk/>
            <pc:sldMk cId="2748191530" sldId="2076138880"/>
            <ac:spMk id="22" creationId="{4C00C9D6-EE69-49F4-8062-C6EFF7319CD5}"/>
          </ac:spMkLst>
        </pc:spChg>
        <pc:picChg chg="add mod">
          <ac:chgData name="Kohei Saito" userId="71dd0d76-af3b-4b2b-b3e1-cf0387d2e76c" providerId="ADAL" clId="{66C61679-4874-4F96-98D9-BA198ADFE3CE}" dt="2021-11-05T07:53:38.854" v="4588" actId="1035"/>
          <ac:picMkLst>
            <pc:docMk/>
            <pc:sldMk cId="2748191530" sldId="2076138880"/>
            <ac:picMk id="20" creationId="{C1B9E7B4-D320-4CBA-AA51-8EDDAE31A4B8}"/>
          </ac:picMkLst>
        </pc:picChg>
        <pc:cxnChg chg="add mod">
          <ac:chgData name="Kohei Saito" userId="71dd0d76-af3b-4b2b-b3e1-cf0387d2e76c" providerId="ADAL" clId="{66C61679-4874-4F96-98D9-BA198ADFE3CE}" dt="2021-11-05T07:53:38.854" v="4588" actId="1035"/>
          <ac:cxnSpMkLst>
            <pc:docMk/>
            <pc:sldMk cId="2748191530" sldId="2076138880"/>
            <ac:cxnSpMk id="24" creationId="{C1AE1A0B-4160-4CE8-9CAF-AE810B02BF85}"/>
          </ac:cxnSpMkLst>
        </pc:cxnChg>
      </pc:sldChg>
      <pc:sldChg chg="addSp delSp modSp new mod">
        <pc:chgData name="Kohei Saito" userId="71dd0d76-af3b-4b2b-b3e1-cf0387d2e76c" providerId="ADAL" clId="{66C61679-4874-4F96-98D9-BA198ADFE3CE}" dt="2021-11-05T07:54:56.210" v="4606" actId="1035"/>
        <pc:sldMkLst>
          <pc:docMk/>
          <pc:sldMk cId="2400854125" sldId="2076138881"/>
        </pc:sldMkLst>
        <pc:spChg chg="mod">
          <ac:chgData name="Kohei Saito" userId="71dd0d76-af3b-4b2b-b3e1-cf0387d2e76c" providerId="ADAL" clId="{66C61679-4874-4F96-98D9-BA198ADFE3CE}" dt="2021-11-05T07:54:31.024" v="4597"/>
          <ac:spMkLst>
            <pc:docMk/>
            <pc:sldMk cId="2400854125" sldId="2076138881"/>
            <ac:spMk id="2" creationId="{B92F6FE8-63B7-4BBF-8F4E-CB2193D4CB54}"/>
          </ac:spMkLst>
        </pc:spChg>
        <pc:spChg chg="del">
          <ac:chgData name="Kohei Saito" userId="71dd0d76-af3b-4b2b-b3e1-cf0387d2e76c" providerId="ADAL" clId="{66C61679-4874-4F96-98D9-BA198ADFE3CE}" dt="2021-11-05T07:54:38.772" v="4599" actId="21"/>
          <ac:spMkLst>
            <pc:docMk/>
            <pc:sldMk cId="2400854125" sldId="2076138881"/>
            <ac:spMk id="3" creationId="{C5A8A847-E0BC-4162-89B5-C7449A490000}"/>
          </ac:spMkLst>
        </pc:spChg>
        <pc:spChg chg="add mod">
          <ac:chgData name="Kohei Saito" userId="71dd0d76-af3b-4b2b-b3e1-cf0387d2e76c" providerId="ADAL" clId="{66C61679-4874-4F96-98D9-BA198ADFE3CE}" dt="2021-11-05T07:54:56.210" v="4606" actId="1035"/>
          <ac:spMkLst>
            <pc:docMk/>
            <pc:sldMk cId="2400854125" sldId="2076138881"/>
            <ac:spMk id="6" creationId="{3622CF6D-3638-409D-A4EE-E72B3FF61CEC}"/>
          </ac:spMkLst>
        </pc:spChg>
        <pc:spChg chg="add mod">
          <ac:chgData name="Kohei Saito" userId="71dd0d76-af3b-4b2b-b3e1-cf0387d2e76c" providerId="ADAL" clId="{66C61679-4874-4F96-98D9-BA198ADFE3CE}" dt="2021-11-05T07:54:56.210" v="4606" actId="1035"/>
          <ac:spMkLst>
            <pc:docMk/>
            <pc:sldMk cId="2400854125" sldId="2076138881"/>
            <ac:spMk id="8" creationId="{A31432C8-EC82-44BC-8940-8FAF8E7D7419}"/>
          </ac:spMkLst>
        </pc:spChg>
        <pc:spChg chg="add mod">
          <ac:chgData name="Kohei Saito" userId="71dd0d76-af3b-4b2b-b3e1-cf0387d2e76c" providerId="ADAL" clId="{66C61679-4874-4F96-98D9-BA198ADFE3CE}" dt="2021-11-05T07:54:56.210" v="4606" actId="1035"/>
          <ac:spMkLst>
            <pc:docMk/>
            <pc:sldMk cId="2400854125" sldId="2076138881"/>
            <ac:spMk id="10" creationId="{90C253CA-C08F-453E-84CC-D863E532BF93}"/>
          </ac:spMkLst>
        </pc:spChg>
        <pc:spChg chg="add mod">
          <ac:chgData name="Kohei Saito" userId="71dd0d76-af3b-4b2b-b3e1-cf0387d2e76c" providerId="ADAL" clId="{66C61679-4874-4F96-98D9-BA198ADFE3CE}" dt="2021-11-05T07:54:56.210" v="4606" actId="1035"/>
          <ac:spMkLst>
            <pc:docMk/>
            <pc:sldMk cId="2400854125" sldId="2076138881"/>
            <ac:spMk id="12" creationId="{E04A6997-1C69-44F7-BCAC-7E83FB1166E8}"/>
          </ac:spMkLst>
        </pc:spChg>
        <pc:spChg chg="add mod">
          <ac:chgData name="Kohei Saito" userId="71dd0d76-af3b-4b2b-b3e1-cf0387d2e76c" providerId="ADAL" clId="{66C61679-4874-4F96-98D9-BA198ADFE3CE}" dt="2021-11-05T07:54:56.210" v="4606" actId="1035"/>
          <ac:spMkLst>
            <pc:docMk/>
            <pc:sldMk cId="2400854125" sldId="2076138881"/>
            <ac:spMk id="14" creationId="{ED578594-E710-44C1-85A5-87994C0D7458}"/>
          </ac:spMkLst>
        </pc:spChg>
        <pc:spChg chg="add mod">
          <ac:chgData name="Kohei Saito" userId="71dd0d76-af3b-4b2b-b3e1-cf0387d2e76c" providerId="ADAL" clId="{66C61679-4874-4F96-98D9-BA198ADFE3CE}" dt="2021-11-05T07:54:56.210" v="4606" actId="1035"/>
          <ac:spMkLst>
            <pc:docMk/>
            <pc:sldMk cId="2400854125" sldId="2076138881"/>
            <ac:spMk id="16" creationId="{6A06E7C8-35A8-4053-B8A0-BE228F908354}"/>
          </ac:spMkLst>
        </pc:spChg>
        <pc:spChg chg="add mod">
          <ac:chgData name="Kohei Saito" userId="71dd0d76-af3b-4b2b-b3e1-cf0387d2e76c" providerId="ADAL" clId="{66C61679-4874-4F96-98D9-BA198ADFE3CE}" dt="2021-11-05T07:54:56.210" v="4606" actId="1035"/>
          <ac:spMkLst>
            <pc:docMk/>
            <pc:sldMk cId="2400854125" sldId="2076138881"/>
            <ac:spMk id="18" creationId="{47D98360-B5EF-47B9-A7F7-19EC14A07409}"/>
          </ac:spMkLst>
        </pc:spChg>
        <pc:spChg chg="add mod">
          <ac:chgData name="Kohei Saito" userId="71dd0d76-af3b-4b2b-b3e1-cf0387d2e76c" providerId="ADAL" clId="{66C61679-4874-4F96-98D9-BA198ADFE3CE}" dt="2021-11-05T07:54:56.210" v="4606" actId="1035"/>
          <ac:spMkLst>
            <pc:docMk/>
            <pc:sldMk cId="2400854125" sldId="2076138881"/>
            <ac:spMk id="20" creationId="{BFAFC7D6-FF8B-4D35-8107-E074DF2D28C4}"/>
          </ac:spMkLst>
        </pc:spChg>
        <pc:spChg chg="add mod">
          <ac:chgData name="Kohei Saito" userId="71dd0d76-af3b-4b2b-b3e1-cf0387d2e76c" providerId="ADAL" clId="{66C61679-4874-4F96-98D9-BA198ADFE3CE}" dt="2021-11-05T07:54:56.210" v="4606" actId="1035"/>
          <ac:spMkLst>
            <pc:docMk/>
            <pc:sldMk cId="2400854125" sldId="2076138881"/>
            <ac:spMk id="22" creationId="{B3A9F320-144E-4739-89D4-65D72ABB43DC}"/>
          </ac:spMkLst>
        </pc:spChg>
        <pc:spChg chg="add mod">
          <ac:chgData name="Kohei Saito" userId="71dd0d76-af3b-4b2b-b3e1-cf0387d2e76c" providerId="ADAL" clId="{66C61679-4874-4F96-98D9-BA198ADFE3CE}" dt="2021-11-05T07:54:56.210" v="4606" actId="1035"/>
          <ac:spMkLst>
            <pc:docMk/>
            <pc:sldMk cId="2400854125" sldId="2076138881"/>
            <ac:spMk id="24" creationId="{30E4BE81-8EAC-4725-8A33-E120D0B5D4F8}"/>
          </ac:spMkLst>
        </pc:spChg>
        <pc:spChg chg="add mod">
          <ac:chgData name="Kohei Saito" userId="71dd0d76-af3b-4b2b-b3e1-cf0387d2e76c" providerId="ADAL" clId="{66C61679-4874-4F96-98D9-BA198ADFE3CE}" dt="2021-11-05T07:54:56.210" v="4606" actId="1035"/>
          <ac:spMkLst>
            <pc:docMk/>
            <pc:sldMk cId="2400854125" sldId="2076138881"/>
            <ac:spMk id="26" creationId="{F46B2B5A-CEA6-4299-BEA3-1A7C74B20A8E}"/>
          </ac:spMkLst>
        </pc:spChg>
        <pc:spChg chg="add mod">
          <ac:chgData name="Kohei Saito" userId="71dd0d76-af3b-4b2b-b3e1-cf0387d2e76c" providerId="ADAL" clId="{66C61679-4874-4F96-98D9-BA198ADFE3CE}" dt="2021-11-05T07:54:56.210" v="4606" actId="1035"/>
          <ac:spMkLst>
            <pc:docMk/>
            <pc:sldMk cId="2400854125" sldId="2076138881"/>
            <ac:spMk id="40" creationId="{F73FB0AA-5042-4103-9A1A-275488CF3AC1}"/>
          </ac:spMkLst>
        </pc:spChg>
        <pc:spChg chg="add mod">
          <ac:chgData name="Kohei Saito" userId="71dd0d76-af3b-4b2b-b3e1-cf0387d2e76c" providerId="ADAL" clId="{66C61679-4874-4F96-98D9-BA198ADFE3CE}" dt="2021-11-05T07:54:56.210" v="4606" actId="1035"/>
          <ac:spMkLst>
            <pc:docMk/>
            <pc:sldMk cId="2400854125" sldId="2076138881"/>
            <ac:spMk id="42" creationId="{95ACC8ED-8F20-47EE-8D46-12BDEFB220E2}"/>
          </ac:spMkLst>
        </pc:spChg>
        <pc:spChg chg="add mod">
          <ac:chgData name="Kohei Saito" userId="71dd0d76-af3b-4b2b-b3e1-cf0387d2e76c" providerId="ADAL" clId="{66C61679-4874-4F96-98D9-BA198ADFE3CE}" dt="2021-11-05T07:54:56.210" v="4606" actId="1035"/>
          <ac:spMkLst>
            <pc:docMk/>
            <pc:sldMk cId="2400854125" sldId="2076138881"/>
            <ac:spMk id="44" creationId="{E7116947-6911-4898-A2E2-A0FBAAB63FDE}"/>
          </ac:spMkLst>
        </pc:spChg>
        <pc:spChg chg="add mod">
          <ac:chgData name="Kohei Saito" userId="71dd0d76-af3b-4b2b-b3e1-cf0387d2e76c" providerId="ADAL" clId="{66C61679-4874-4F96-98D9-BA198ADFE3CE}" dt="2021-11-05T07:54:56.210" v="4606" actId="1035"/>
          <ac:spMkLst>
            <pc:docMk/>
            <pc:sldMk cId="2400854125" sldId="2076138881"/>
            <ac:spMk id="46" creationId="{05D3234A-7537-43F6-A8C9-5E22C6F4DC66}"/>
          </ac:spMkLst>
        </pc:spChg>
        <pc:spChg chg="add mod">
          <ac:chgData name="Kohei Saito" userId="71dd0d76-af3b-4b2b-b3e1-cf0387d2e76c" providerId="ADAL" clId="{66C61679-4874-4F96-98D9-BA198ADFE3CE}" dt="2021-11-05T07:54:56.210" v="4606" actId="1035"/>
          <ac:spMkLst>
            <pc:docMk/>
            <pc:sldMk cId="2400854125" sldId="2076138881"/>
            <ac:spMk id="48" creationId="{6F3BA6A4-A141-44E2-A65F-978AEF92C22E}"/>
          </ac:spMkLst>
        </pc:spChg>
        <pc:spChg chg="add del">
          <ac:chgData name="Kohei Saito" userId="71dd0d76-af3b-4b2b-b3e1-cf0387d2e76c" providerId="ADAL" clId="{66C61679-4874-4F96-98D9-BA198ADFE3CE}" dt="2021-11-05T07:54:44.547" v="4600" actId="21"/>
          <ac:spMkLst>
            <pc:docMk/>
            <pc:sldMk cId="2400854125" sldId="2076138881"/>
            <ac:spMk id="50" creationId="{16DEEE87-22C8-4504-A58E-A8F4A5F5BD69}"/>
          </ac:spMkLst>
        </pc:spChg>
        <pc:spChg chg="add">
          <ac:chgData name="Kohei Saito" userId="71dd0d76-af3b-4b2b-b3e1-cf0387d2e76c" providerId="ADAL" clId="{66C61679-4874-4F96-98D9-BA198ADFE3CE}" dt="2021-11-05T07:54:37.441" v="4598" actId="22"/>
          <ac:spMkLst>
            <pc:docMk/>
            <pc:sldMk cId="2400854125" sldId="2076138881"/>
            <ac:spMk id="52" creationId="{4A28DC8A-2615-4A18-BBBA-09464D5E87F9}"/>
          </ac:spMkLst>
        </pc:spChg>
        <pc:spChg chg="add mod">
          <ac:chgData name="Kohei Saito" userId="71dd0d76-af3b-4b2b-b3e1-cf0387d2e76c" providerId="ADAL" clId="{66C61679-4874-4F96-98D9-BA198ADFE3CE}" dt="2021-11-05T07:54:56.210" v="4606" actId="1035"/>
          <ac:spMkLst>
            <pc:docMk/>
            <pc:sldMk cId="2400854125" sldId="2076138881"/>
            <ac:spMk id="54" creationId="{C65039E1-0B61-42CC-8E49-36962058A2EE}"/>
          </ac:spMkLst>
        </pc:spChg>
        <pc:spChg chg="add mod">
          <ac:chgData name="Kohei Saito" userId="71dd0d76-af3b-4b2b-b3e1-cf0387d2e76c" providerId="ADAL" clId="{66C61679-4874-4F96-98D9-BA198ADFE3CE}" dt="2021-11-05T07:54:56.210" v="4606" actId="1035"/>
          <ac:spMkLst>
            <pc:docMk/>
            <pc:sldMk cId="2400854125" sldId="2076138881"/>
            <ac:spMk id="56" creationId="{638C6B5C-5306-43A7-AE43-FFB4ABE2D644}"/>
          </ac:spMkLst>
        </pc:spChg>
        <pc:cxnChg chg="add mod">
          <ac:chgData name="Kohei Saito" userId="71dd0d76-af3b-4b2b-b3e1-cf0387d2e76c" providerId="ADAL" clId="{66C61679-4874-4F96-98D9-BA198ADFE3CE}" dt="2021-11-05T07:54:56.210" v="4606" actId="1035"/>
          <ac:cxnSpMkLst>
            <pc:docMk/>
            <pc:sldMk cId="2400854125" sldId="2076138881"/>
            <ac:cxnSpMk id="28" creationId="{38837C27-B237-4D12-9CE6-74A6D37D402B}"/>
          </ac:cxnSpMkLst>
        </pc:cxnChg>
        <pc:cxnChg chg="add mod">
          <ac:chgData name="Kohei Saito" userId="71dd0d76-af3b-4b2b-b3e1-cf0387d2e76c" providerId="ADAL" clId="{66C61679-4874-4F96-98D9-BA198ADFE3CE}" dt="2021-11-05T07:54:56.210" v="4606" actId="1035"/>
          <ac:cxnSpMkLst>
            <pc:docMk/>
            <pc:sldMk cId="2400854125" sldId="2076138881"/>
            <ac:cxnSpMk id="30" creationId="{0668715B-AA1D-4BD3-BB6E-AD81CE9FB096}"/>
          </ac:cxnSpMkLst>
        </pc:cxnChg>
        <pc:cxnChg chg="add mod">
          <ac:chgData name="Kohei Saito" userId="71dd0d76-af3b-4b2b-b3e1-cf0387d2e76c" providerId="ADAL" clId="{66C61679-4874-4F96-98D9-BA198ADFE3CE}" dt="2021-11-05T07:54:56.210" v="4606" actId="1035"/>
          <ac:cxnSpMkLst>
            <pc:docMk/>
            <pc:sldMk cId="2400854125" sldId="2076138881"/>
            <ac:cxnSpMk id="32" creationId="{C84E9EF6-361A-4336-BA7C-02B2D8D14661}"/>
          </ac:cxnSpMkLst>
        </pc:cxnChg>
        <pc:cxnChg chg="add mod">
          <ac:chgData name="Kohei Saito" userId="71dd0d76-af3b-4b2b-b3e1-cf0387d2e76c" providerId="ADAL" clId="{66C61679-4874-4F96-98D9-BA198ADFE3CE}" dt="2021-11-05T07:54:56.210" v="4606" actId="1035"/>
          <ac:cxnSpMkLst>
            <pc:docMk/>
            <pc:sldMk cId="2400854125" sldId="2076138881"/>
            <ac:cxnSpMk id="34" creationId="{67811C57-1B1C-45F1-ABC8-EEC49C57135C}"/>
          </ac:cxnSpMkLst>
        </pc:cxnChg>
        <pc:cxnChg chg="add mod">
          <ac:chgData name="Kohei Saito" userId="71dd0d76-af3b-4b2b-b3e1-cf0387d2e76c" providerId="ADAL" clId="{66C61679-4874-4F96-98D9-BA198ADFE3CE}" dt="2021-11-05T07:54:56.210" v="4606" actId="1035"/>
          <ac:cxnSpMkLst>
            <pc:docMk/>
            <pc:sldMk cId="2400854125" sldId="2076138881"/>
            <ac:cxnSpMk id="36" creationId="{4D6AB8B5-AFEB-4DA2-AF1A-69778A18C5B8}"/>
          </ac:cxnSpMkLst>
        </pc:cxnChg>
        <pc:cxnChg chg="add mod">
          <ac:chgData name="Kohei Saito" userId="71dd0d76-af3b-4b2b-b3e1-cf0387d2e76c" providerId="ADAL" clId="{66C61679-4874-4F96-98D9-BA198ADFE3CE}" dt="2021-11-05T07:54:56.210" v="4606" actId="1035"/>
          <ac:cxnSpMkLst>
            <pc:docMk/>
            <pc:sldMk cId="2400854125" sldId="2076138881"/>
            <ac:cxnSpMk id="38" creationId="{AFC93665-93DB-49C5-903D-1734C6A09FCB}"/>
          </ac:cxnSpMkLst>
        </pc:cxnChg>
      </pc:sldChg>
      <pc:sldChg chg="addSp delSp modSp new mod">
        <pc:chgData name="Kohei Saito" userId="71dd0d76-af3b-4b2b-b3e1-cf0387d2e76c" providerId="ADAL" clId="{66C61679-4874-4F96-98D9-BA198ADFE3CE}" dt="2021-11-05T07:56:02.555" v="4618" actId="14100"/>
        <pc:sldMkLst>
          <pc:docMk/>
          <pc:sldMk cId="3317400837" sldId="2076138882"/>
        </pc:sldMkLst>
        <pc:spChg chg="mod">
          <ac:chgData name="Kohei Saito" userId="71dd0d76-af3b-4b2b-b3e1-cf0387d2e76c" providerId="ADAL" clId="{66C61679-4874-4F96-98D9-BA198ADFE3CE}" dt="2021-11-05T07:55:03.324" v="4608"/>
          <ac:spMkLst>
            <pc:docMk/>
            <pc:sldMk cId="3317400837" sldId="2076138882"/>
            <ac:spMk id="2" creationId="{7BA901CA-226C-45FF-B337-3AEC5CD9A560}"/>
          </ac:spMkLst>
        </pc:spChg>
        <pc:spChg chg="del">
          <ac:chgData name="Kohei Saito" userId="71dd0d76-af3b-4b2b-b3e1-cf0387d2e76c" providerId="ADAL" clId="{66C61679-4874-4F96-98D9-BA198ADFE3CE}" dt="2021-11-05T07:55:16.124" v="4610" actId="21"/>
          <ac:spMkLst>
            <pc:docMk/>
            <pc:sldMk cId="3317400837" sldId="2076138882"/>
            <ac:spMk id="3" creationId="{7E5D5FA9-8408-4891-947C-7198418A136B}"/>
          </ac:spMkLst>
        </pc:spChg>
        <pc:spChg chg="add">
          <ac:chgData name="Kohei Saito" userId="71dd0d76-af3b-4b2b-b3e1-cf0387d2e76c" providerId="ADAL" clId="{66C61679-4874-4F96-98D9-BA198ADFE3CE}" dt="2021-11-05T07:55:14.564" v="4609" actId="22"/>
          <ac:spMkLst>
            <pc:docMk/>
            <pc:sldMk cId="3317400837" sldId="2076138882"/>
            <ac:spMk id="6" creationId="{2C2CD401-BBD8-456F-AAD5-81B7AC75525D}"/>
          </ac:spMkLst>
        </pc:spChg>
        <pc:spChg chg="add">
          <ac:chgData name="Kohei Saito" userId="71dd0d76-af3b-4b2b-b3e1-cf0387d2e76c" providerId="ADAL" clId="{66C61679-4874-4F96-98D9-BA198ADFE3CE}" dt="2021-11-05T07:55:14.564" v="4609" actId="22"/>
          <ac:spMkLst>
            <pc:docMk/>
            <pc:sldMk cId="3317400837" sldId="2076138882"/>
            <ac:spMk id="8" creationId="{40F22923-0404-4A64-9564-739EE982E3D6}"/>
          </ac:spMkLst>
        </pc:spChg>
        <pc:spChg chg="add">
          <ac:chgData name="Kohei Saito" userId="71dd0d76-af3b-4b2b-b3e1-cf0387d2e76c" providerId="ADAL" clId="{66C61679-4874-4F96-98D9-BA198ADFE3CE}" dt="2021-11-05T07:55:14.564" v="4609" actId="22"/>
          <ac:spMkLst>
            <pc:docMk/>
            <pc:sldMk cId="3317400837" sldId="2076138882"/>
            <ac:spMk id="10" creationId="{A8364DD0-47C2-4501-93E5-E5846772B723}"/>
          </ac:spMkLst>
        </pc:spChg>
        <pc:spChg chg="add">
          <ac:chgData name="Kohei Saito" userId="71dd0d76-af3b-4b2b-b3e1-cf0387d2e76c" providerId="ADAL" clId="{66C61679-4874-4F96-98D9-BA198ADFE3CE}" dt="2021-11-05T07:55:14.564" v="4609" actId="22"/>
          <ac:spMkLst>
            <pc:docMk/>
            <pc:sldMk cId="3317400837" sldId="2076138882"/>
            <ac:spMk id="12" creationId="{820CDBC0-417F-4EA6-BC6D-A3F99CFB0D05}"/>
          </ac:spMkLst>
        </pc:spChg>
        <pc:spChg chg="add">
          <ac:chgData name="Kohei Saito" userId="71dd0d76-af3b-4b2b-b3e1-cf0387d2e76c" providerId="ADAL" clId="{66C61679-4874-4F96-98D9-BA198ADFE3CE}" dt="2021-11-05T07:55:14.564" v="4609" actId="22"/>
          <ac:spMkLst>
            <pc:docMk/>
            <pc:sldMk cId="3317400837" sldId="2076138882"/>
            <ac:spMk id="14" creationId="{42BC316F-F299-4D1E-A1A0-17E7C3C20DB3}"/>
          </ac:spMkLst>
        </pc:spChg>
        <pc:spChg chg="add">
          <ac:chgData name="Kohei Saito" userId="71dd0d76-af3b-4b2b-b3e1-cf0387d2e76c" providerId="ADAL" clId="{66C61679-4874-4F96-98D9-BA198ADFE3CE}" dt="2021-11-05T07:55:14.564" v="4609" actId="22"/>
          <ac:spMkLst>
            <pc:docMk/>
            <pc:sldMk cId="3317400837" sldId="2076138882"/>
            <ac:spMk id="16" creationId="{63763CED-A94F-4F79-99DD-EF4EC7B60BCD}"/>
          </ac:spMkLst>
        </pc:spChg>
        <pc:spChg chg="add">
          <ac:chgData name="Kohei Saito" userId="71dd0d76-af3b-4b2b-b3e1-cf0387d2e76c" providerId="ADAL" clId="{66C61679-4874-4F96-98D9-BA198ADFE3CE}" dt="2021-11-05T07:55:14.564" v="4609" actId="22"/>
          <ac:spMkLst>
            <pc:docMk/>
            <pc:sldMk cId="3317400837" sldId="2076138882"/>
            <ac:spMk id="18" creationId="{4713B8FD-EE68-4DBC-9BBF-58FB082FE153}"/>
          </ac:spMkLst>
        </pc:spChg>
        <pc:spChg chg="add">
          <ac:chgData name="Kohei Saito" userId="71dd0d76-af3b-4b2b-b3e1-cf0387d2e76c" providerId="ADAL" clId="{66C61679-4874-4F96-98D9-BA198ADFE3CE}" dt="2021-11-05T07:55:14.564" v="4609" actId="22"/>
          <ac:spMkLst>
            <pc:docMk/>
            <pc:sldMk cId="3317400837" sldId="2076138882"/>
            <ac:spMk id="20" creationId="{633CA10E-481C-429D-A398-B2B47E6DBE57}"/>
          </ac:spMkLst>
        </pc:spChg>
        <pc:spChg chg="add">
          <ac:chgData name="Kohei Saito" userId="71dd0d76-af3b-4b2b-b3e1-cf0387d2e76c" providerId="ADAL" clId="{66C61679-4874-4F96-98D9-BA198ADFE3CE}" dt="2021-11-05T07:55:14.564" v="4609" actId="22"/>
          <ac:spMkLst>
            <pc:docMk/>
            <pc:sldMk cId="3317400837" sldId="2076138882"/>
            <ac:spMk id="22" creationId="{CD9EFAC9-0799-41A7-89A6-889CB25FE16F}"/>
          </ac:spMkLst>
        </pc:spChg>
        <pc:spChg chg="add">
          <ac:chgData name="Kohei Saito" userId="71dd0d76-af3b-4b2b-b3e1-cf0387d2e76c" providerId="ADAL" clId="{66C61679-4874-4F96-98D9-BA198ADFE3CE}" dt="2021-11-05T07:55:14.564" v="4609" actId="22"/>
          <ac:spMkLst>
            <pc:docMk/>
            <pc:sldMk cId="3317400837" sldId="2076138882"/>
            <ac:spMk id="36" creationId="{5F7DDE0C-531D-4A2C-B821-7844C0D9BF38}"/>
          </ac:spMkLst>
        </pc:spChg>
        <pc:spChg chg="add">
          <ac:chgData name="Kohei Saito" userId="71dd0d76-af3b-4b2b-b3e1-cf0387d2e76c" providerId="ADAL" clId="{66C61679-4874-4F96-98D9-BA198ADFE3CE}" dt="2021-11-05T07:55:14.564" v="4609" actId="22"/>
          <ac:spMkLst>
            <pc:docMk/>
            <pc:sldMk cId="3317400837" sldId="2076138882"/>
            <ac:spMk id="38" creationId="{5FEFF7F9-095C-420C-9CC0-FE26649341E5}"/>
          </ac:spMkLst>
        </pc:spChg>
        <pc:spChg chg="add">
          <ac:chgData name="Kohei Saito" userId="71dd0d76-af3b-4b2b-b3e1-cf0387d2e76c" providerId="ADAL" clId="{66C61679-4874-4F96-98D9-BA198ADFE3CE}" dt="2021-11-05T07:55:14.564" v="4609" actId="22"/>
          <ac:spMkLst>
            <pc:docMk/>
            <pc:sldMk cId="3317400837" sldId="2076138882"/>
            <ac:spMk id="40" creationId="{3066F956-62DE-4E3C-9E09-E658A0F89204}"/>
          </ac:spMkLst>
        </pc:spChg>
        <pc:spChg chg="add">
          <ac:chgData name="Kohei Saito" userId="71dd0d76-af3b-4b2b-b3e1-cf0387d2e76c" providerId="ADAL" clId="{66C61679-4874-4F96-98D9-BA198ADFE3CE}" dt="2021-11-05T07:55:14.564" v="4609" actId="22"/>
          <ac:spMkLst>
            <pc:docMk/>
            <pc:sldMk cId="3317400837" sldId="2076138882"/>
            <ac:spMk id="42" creationId="{4ED31A86-39F0-4EB3-9998-844F4DCD0CD6}"/>
          </ac:spMkLst>
        </pc:spChg>
        <pc:spChg chg="add">
          <ac:chgData name="Kohei Saito" userId="71dd0d76-af3b-4b2b-b3e1-cf0387d2e76c" providerId="ADAL" clId="{66C61679-4874-4F96-98D9-BA198ADFE3CE}" dt="2021-11-05T07:55:14.564" v="4609" actId="22"/>
          <ac:spMkLst>
            <pc:docMk/>
            <pc:sldMk cId="3317400837" sldId="2076138882"/>
            <ac:spMk id="44" creationId="{AC77FF96-3EB0-4EFA-8C04-628EE71A5517}"/>
          </ac:spMkLst>
        </pc:spChg>
        <pc:spChg chg="add">
          <ac:chgData name="Kohei Saito" userId="71dd0d76-af3b-4b2b-b3e1-cf0387d2e76c" providerId="ADAL" clId="{66C61679-4874-4F96-98D9-BA198ADFE3CE}" dt="2021-11-05T07:55:14.564" v="4609" actId="22"/>
          <ac:spMkLst>
            <pc:docMk/>
            <pc:sldMk cId="3317400837" sldId="2076138882"/>
            <ac:spMk id="46" creationId="{B23AB918-51CD-4C50-BFD9-2B25A06F0D68}"/>
          </ac:spMkLst>
        </pc:spChg>
        <pc:spChg chg="add mod">
          <ac:chgData name="Kohei Saito" userId="71dd0d76-af3b-4b2b-b3e1-cf0387d2e76c" providerId="ADAL" clId="{66C61679-4874-4F96-98D9-BA198ADFE3CE}" dt="2021-11-05T07:55:22.739" v="4612" actId="1076"/>
          <ac:spMkLst>
            <pc:docMk/>
            <pc:sldMk cId="3317400837" sldId="2076138882"/>
            <ac:spMk id="52" creationId="{DA103FA3-B66B-4E41-87DA-143C89A32229}"/>
          </ac:spMkLst>
        </pc:spChg>
        <pc:spChg chg="add">
          <ac:chgData name="Kohei Saito" userId="71dd0d76-af3b-4b2b-b3e1-cf0387d2e76c" providerId="ADAL" clId="{66C61679-4874-4F96-98D9-BA198ADFE3CE}" dt="2021-11-05T07:55:14.564" v="4609" actId="22"/>
          <ac:spMkLst>
            <pc:docMk/>
            <pc:sldMk cId="3317400837" sldId="2076138882"/>
            <ac:spMk id="56" creationId="{479EE34D-059A-458A-8EEA-F9A24A602946}"/>
          </ac:spMkLst>
        </pc:spChg>
        <pc:cxnChg chg="add mod">
          <ac:chgData name="Kohei Saito" userId="71dd0d76-af3b-4b2b-b3e1-cf0387d2e76c" providerId="ADAL" clId="{66C61679-4874-4F96-98D9-BA198ADFE3CE}" dt="2021-11-05T07:55:14.564" v="4609" actId="22"/>
          <ac:cxnSpMkLst>
            <pc:docMk/>
            <pc:sldMk cId="3317400837" sldId="2076138882"/>
            <ac:cxnSpMk id="24" creationId="{2C1263D3-740E-4003-9CFC-D77040731ED8}"/>
          </ac:cxnSpMkLst>
        </pc:cxnChg>
        <pc:cxnChg chg="add mod">
          <ac:chgData name="Kohei Saito" userId="71dd0d76-af3b-4b2b-b3e1-cf0387d2e76c" providerId="ADAL" clId="{66C61679-4874-4F96-98D9-BA198ADFE3CE}" dt="2021-11-05T07:55:14.564" v="4609" actId="22"/>
          <ac:cxnSpMkLst>
            <pc:docMk/>
            <pc:sldMk cId="3317400837" sldId="2076138882"/>
            <ac:cxnSpMk id="26" creationId="{05370359-6F34-47B4-9E04-CD38DF905864}"/>
          </ac:cxnSpMkLst>
        </pc:cxnChg>
        <pc:cxnChg chg="add mod">
          <ac:chgData name="Kohei Saito" userId="71dd0d76-af3b-4b2b-b3e1-cf0387d2e76c" providerId="ADAL" clId="{66C61679-4874-4F96-98D9-BA198ADFE3CE}" dt="2021-11-05T07:55:14.564" v="4609" actId="22"/>
          <ac:cxnSpMkLst>
            <pc:docMk/>
            <pc:sldMk cId="3317400837" sldId="2076138882"/>
            <ac:cxnSpMk id="28" creationId="{4C8AE2CE-965A-4128-8499-4F9DB4894B55}"/>
          </ac:cxnSpMkLst>
        </pc:cxnChg>
        <pc:cxnChg chg="add mod">
          <ac:chgData name="Kohei Saito" userId="71dd0d76-af3b-4b2b-b3e1-cf0387d2e76c" providerId="ADAL" clId="{66C61679-4874-4F96-98D9-BA198ADFE3CE}" dt="2021-11-05T07:55:14.564" v="4609" actId="22"/>
          <ac:cxnSpMkLst>
            <pc:docMk/>
            <pc:sldMk cId="3317400837" sldId="2076138882"/>
            <ac:cxnSpMk id="30" creationId="{6656E68D-8077-447B-A5DC-7D7EC36E61A6}"/>
          </ac:cxnSpMkLst>
        </pc:cxnChg>
        <pc:cxnChg chg="add mod">
          <ac:chgData name="Kohei Saito" userId="71dd0d76-af3b-4b2b-b3e1-cf0387d2e76c" providerId="ADAL" clId="{66C61679-4874-4F96-98D9-BA198ADFE3CE}" dt="2021-11-05T07:55:14.564" v="4609" actId="22"/>
          <ac:cxnSpMkLst>
            <pc:docMk/>
            <pc:sldMk cId="3317400837" sldId="2076138882"/>
            <ac:cxnSpMk id="32" creationId="{A101EF3A-F665-4CCA-943E-CF1B93934A22}"/>
          </ac:cxnSpMkLst>
        </pc:cxnChg>
        <pc:cxnChg chg="add mod">
          <ac:chgData name="Kohei Saito" userId="71dd0d76-af3b-4b2b-b3e1-cf0387d2e76c" providerId="ADAL" clId="{66C61679-4874-4F96-98D9-BA198ADFE3CE}" dt="2021-11-05T07:55:14.564" v="4609" actId="22"/>
          <ac:cxnSpMkLst>
            <pc:docMk/>
            <pc:sldMk cId="3317400837" sldId="2076138882"/>
            <ac:cxnSpMk id="34" creationId="{50FD17AD-A93D-42F0-9CCC-325A13FD1DB6}"/>
          </ac:cxnSpMkLst>
        </pc:cxnChg>
        <pc:cxnChg chg="add mod">
          <ac:chgData name="Kohei Saito" userId="71dd0d76-af3b-4b2b-b3e1-cf0387d2e76c" providerId="ADAL" clId="{66C61679-4874-4F96-98D9-BA198ADFE3CE}" dt="2021-11-05T07:55:55.742" v="4617" actId="14100"/>
          <ac:cxnSpMkLst>
            <pc:docMk/>
            <pc:sldMk cId="3317400837" sldId="2076138882"/>
            <ac:cxnSpMk id="48" creationId="{BEB9ECAC-4A19-4EEE-8C57-D0538D8F472F}"/>
          </ac:cxnSpMkLst>
        </pc:cxnChg>
        <pc:cxnChg chg="add mod">
          <ac:chgData name="Kohei Saito" userId="71dd0d76-af3b-4b2b-b3e1-cf0387d2e76c" providerId="ADAL" clId="{66C61679-4874-4F96-98D9-BA198ADFE3CE}" dt="2021-11-05T07:56:02.555" v="4618" actId="14100"/>
          <ac:cxnSpMkLst>
            <pc:docMk/>
            <pc:sldMk cId="3317400837" sldId="2076138882"/>
            <ac:cxnSpMk id="50" creationId="{BCDF8C8C-06B6-433E-8D24-7DC7DD3647E0}"/>
          </ac:cxnSpMkLst>
        </pc:cxnChg>
        <pc:cxnChg chg="add mod">
          <ac:chgData name="Kohei Saito" userId="71dd0d76-af3b-4b2b-b3e1-cf0387d2e76c" providerId="ADAL" clId="{66C61679-4874-4F96-98D9-BA198ADFE3CE}" dt="2021-11-05T07:55:14.564" v="4609" actId="22"/>
          <ac:cxnSpMkLst>
            <pc:docMk/>
            <pc:sldMk cId="3317400837" sldId="2076138882"/>
            <ac:cxnSpMk id="54" creationId="{6DFEDEC1-B456-4750-B778-C07A6CAC8F8B}"/>
          </ac:cxnSpMkLst>
        </pc:cxnChg>
      </pc:sldChg>
      <pc:sldChg chg="modSp add mod">
        <pc:chgData name="Kohei Saito" userId="71dd0d76-af3b-4b2b-b3e1-cf0387d2e76c" providerId="ADAL" clId="{66C61679-4874-4F96-98D9-BA198ADFE3CE}" dt="2021-11-07T06:18:53.508" v="6554" actId="11"/>
        <pc:sldMkLst>
          <pc:docMk/>
          <pc:sldMk cId="3411826667" sldId="2076138883"/>
        </pc:sldMkLst>
        <pc:spChg chg="mod">
          <ac:chgData name="Kohei Saito" userId="71dd0d76-af3b-4b2b-b3e1-cf0387d2e76c" providerId="ADAL" clId="{66C61679-4874-4F96-98D9-BA198ADFE3CE}" dt="2021-11-07T06:18:53.508" v="6554" actId="11"/>
          <ac:spMkLst>
            <pc:docMk/>
            <pc:sldMk cId="3411826667" sldId="2076138883"/>
            <ac:spMk id="3" creationId="{C578C9FB-4BDD-4326-AFC3-D817B73F36CE}"/>
          </ac:spMkLst>
        </pc:spChg>
      </pc:sldChg>
      <pc:sldChg chg="addSp delSp modSp new mod ord">
        <pc:chgData name="Kohei Saito" userId="71dd0d76-af3b-4b2b-b3e1-cf0387d2e76c" providerId="ADAL" clId="{66C61679-4874-4F96-98D9-BA198ADFE3CE}" dt="2021-11-07T06:51:57.463" v="7972" actId="6549"/>
        <pc:sldMkLst>
          <pc:docMk/>
          <pc:sldMk cId="2239727891" sldId="2076138884"/>
        </pc:sldMkLst>
        <pc:spChg chg="mod">
          <ac:chgData name="Kohei Saito" userId="71dd0d76-af3b-4b2b-b3e1-cf0387d2e76c" providerId="ADAL" clId="{66C61679-4874-4F96-98D9-BA198ADFE3CE}" dt="2021-11-05T12:59:22.334" v="5366" actId="20577"/>
          <ac:spMkLst>
            <pc:docMk/>
            <pc:sldMk cId="2239727891" sldId="2076138884"/>
            <ac:spMk id="2" creationId="{12F9B692-0CA1-4383-B472-BC15237DABDA}"/>
          </ac:spMkLst>
        </pc:spChg>
        <pc:spChg chg="del">
          <ac:chgData name="Kohei Saito" userId="71dd0d76-af3b-4b2b-b3e1-cf0387d2e76c" providerId="ADAL" clId="{66C61679-4874-4F96-98D9-BA198ADFE3CE}" dt="2021-11-05T12:59:45.005" v="5370" actId="21"/>
          <ac:spMkLst>
            <pc:docMk/>
            <pc:sldMk cId="2239727891" sldId="2076138884"/>
            <ac:spMk id="3" creationId="{EDA9D5D4-7052-4908-A7AD-E7847CA6C7EF}"/>
          </ac:spMkLst>
        </pc:spChg>
        <pc:spChg chg="add mod">
          <ac:chgData name="Kohei Saito" userId="71dd0d76-af3b-4b2b-b3e1-cf0387d2e76c" providerId="ADAL" clId="{66C61679-4874-4F96-98D9-BA198ADFE3CE}" dt="2021-11-05T13:04:19.678" v="5560" actId="1076"/>
          <ac:spMkLst>
            <pc:docMk/>
            <pc:sldMk cId="2239727891" sldId="2076138884"/>
            <ac:spMk id="5" creationId="{E976D1BA-1E19-4EAF-8437-4B03EBC42107}"/>
          </ac:spMkLst>
        </pc:spChg>
        <pc:spChg chg="add mod">
          <ac:chgData name="Kohei Saito" userId="71dd0d76-af3b-4b2b-b3e1-cf0387d2e76c" providerId="ADAL" clId="{66C61679-4874-4F96-98D9-BA198ADFE3CE}" dt="2021-11-07T06:46:03.710" v="7682" actId="404"/>
          <ac:spMkLst>
            <pc:docMk/>
            <pc:sldMk cId="2239727891" sldId="2076138884"/>
            <ac:spMk id="8" creationId="{AEFB0E91-22B8-472B-8067-5F292908B683}"/>
          </ac:spMkLst>
        </pc:spChg>
        <pc:spChg chg="add mod">
          <ac:chgData name="Kohei Saito" userId="71dd0d76-af3b-4b2b-b3e1-cf0387d2e76c" providerId="ADAL" clId="{66C61679-4874-4F96-98D9-BA198ADFE3CE}" dt="2021-11-05T13:05:24.149" v="5598" actId="1076"/>
          <ac:spMkLst>
            <pc:docMk/>
            <pc:sldMk cId="2239727891" sldId="2076138884"/>
            <ac:spMk id="9" creationId="{89C0E817-B8EA-4D08-8869-701A663AD258}"/>
          </ac:spMkLst>
        </pc:spChg>
        <pc:spChg chg="add mod">
          <ac:chgData name="Kohei Saito" userId="71dd0d76-af3b-4b2b-b3e1-cf0387d2e76c" providerId="ADAL" clId="{66C61679-4874-4F96-98D9-BA198ADFE3CE}" dt="2021-11-05T13:11:43.879" v="5943" actId="1076"/>
          <ac:spMkLst>
            <pc:docMk/>
            <pc:sldMk cId="2239727891" sldId="2076138884"/>
            <ac:spMk id="11" creationId="{6FA6416A-1EE3-47BC-BC96-F01845BB7895}"/>
          </ac:spMkLst>
        </pc:spChg>
        <pc:spChg chg="add mod">
          <ac:chgData name="Kohei Saito" userId="71dd0d76-af3b-4b2b-b3e1-cf0387d2e76c" providerId="ADAL" clId="{66C61679-4874-4F96-98D9-BA198ADFE3CE}" dt="2021-11-05T13:14:11.472" v="6010" actId="1035"/>
          <ac:spMkLst>
            <pc:docMk/>
            <pc:sldMk cId="2239727891" sldId="2076138884"/>
            <ac:spMk id="13" creationId="{A2D661CC-D152-4740-8BF4-2F26F9E41958}"/>
          </ac:spMkLst>
        </pc:spChg>
        <pc:spChg chg="add del mod">
          <ac:chgData name="Kohei Saito" userId="71dd0d76-af3b-4b2b-b3e1-cf0387d2e76c" providerId="ADAL" clId="{66C61679-4874-4F96-98D9-BA198ADFE3CE}" dt="2021-11-05T13:01:56.223" v="5475" actId="21"/>
          <ac:spMkLst>
            <pc:docMk/>
            <pc:sldMk cId="2239727891" sldId="2076138884"/>
            <ac:spMk id="15" creationId="{B8D99CBF-8493-4986-BA1B-84719722B600}"/>
          </ac:spMkLst>
        </pc:spChg>
        <pc:spChg chg="add mod">
          <ac:chgData name="Kohei Saito" userId="71dd0d76-af3b-4b2b-b3e1-cf0387d2e76c" providerId="ADAL" clId="{66C61679-4874-4F96-98D9-BA198ADFE3CE}" dt="2021-11-05T13:05:24.149" v="5598" actId="1076"/>
          <ac:spMkLst>
            <pc:docMk/>
            <pc:sldMk cId="2239727891" sldId="2076138884"/>
            <ac:spMk id="16" creationId="{1325736B-996D-4A04-A25D-C21A880A7945}"/>
          </ac:spMkLst>
        </pc:spChg>
        <pc:spChg chg="add mod">
          <ac:chgData name="Kohei Saito" userId="71dd0d76-af3b-4b2b-b3e1-cf0387d2e76c" providerId="ADAL" clId="{66C61679-4874-4F96-98D9-BA198ADFE3CE}" dt="2021-11-05T13:04:15.501" v="5558" actId="1037"/>
          <ac:spMkLst>
            <pc:docMk/>
            <pc:sldMk cId="2239727891" sldId="2076138884"/>
            <ac:spMk id="17" creationId="{3353136D-CA6C-4352-AD94-3ABF4DCF2C26}"/>
          </ac:spMkLst>
        </pc:spChg>
        <pc:spChg chg="add mod">
          <ac:chgData name="Kohei Saito" userId="71dd0d76-af3b-4b2b-b3e1-cf0387d2e76c" providerId="ADAL" clId="{66C61679-4874-4F96-98D9-BA198ADFE3CE}" dt="2021-11-05T13:04:40.032" v="5576" actId="1076"/>
          <ac:spMkLst>
            <pc:docMk/>
            <pc:sldMk cId="2239727891" sldId="2076138884"/>
            <ac:spMk id="18" creationId="{726EB421-696C-49D7-B868-ECC9C82BB084}"/>
          </ac:spMkLst>
        </pc:spChg>
        <pc:spChg chg="add mod">
          <ac:chgData name="Kohei Saito" userId="71dd0d76-af3b-4b2b-b3e1-cf0387d2e76c" providerId="ADAL" clId="{66C61679-4874-4F96-98D9-BA198ADFE3CE}" dt="2021-11-05T13:04:50.848" v="5583" actId="1035"/>
          <ac:spMkLst>
            <pc:docMk/>
            <pc:sldMk cId="2239727891" sldId="2076138884"/>
            <ac:spMk id="19" creationId="{2E32767A-DCE6-4D6B-9B58-78A093AFF3BA}"/>
          </ac:spMkLst>
        </pc:spChg>
        <pc:spChg chg="add mod">
          <ac:chgData name="Kohei Saito" userId="71dd0d76-af3b-4b2b-b3e1-cf0387d2e76c" providerId="ADAL" clId="{66C61679-4874-4F96-98D9-BA198ADFE3CE}" dt="2021-11-05T13:05:04.350" v="5597" actId="20577"/>
          <ac:spMkLst>
            <pc:docMk/>
            <pc:sldMk cId="2239727891" sldId="2076138884"/>
            <ac:spMk id="20" creationId="{8FEA4D64-CBD1-42F5-A145-7FA91002E8A0}"/>
          </ac:spMkLst>
        </pc:spChg>
        <pc:spChg chg="add mod">
          <ac:chgData name="Kohei Saito" userId="71dd0d76-af3b-4b2b-b3e1-cf0387d2e76c" providerId="ADAL" clId="{66C61679-4874-4F96-98D9-BA198ADFE3CE}" dt="2021-11-05T13:09:49.734" v="5883" actId="1076"/>
          <ac:spMkLst>
            <pc:docMk/>
            <pc:sldMk cId="2239727891" sldId="2076138884"/>
            <ac:spMk id="21" creationId="{992F9AB3-2404-4215-A264-F61F684B22EF}"/>
          </ac:spMkLst>
        </pc:spChg>
        <pc:spChg chg="add mod">
          <ac:chgData name="Kohei Saito" userId="71dd0d76-af3b-4b2b-b3e1-cf0387d2e76c" providerId="ADAL" clId="{66C61679-4874-4F96-98D9-BA198ADFE3CE}" dt="2021-11-05T13:09:45.414" v="5882" actId="20577"/>
          <ac:spMkLst>
            <pc:docMk/>
            <pc:sldMk cId="2239727891" sldId="2076138884"/>
            <ac:spMk id="22" creationId="{ADC13A59-6892-4697-887B-0D826D0E70A2}"/>
          </ac:spMkLst>
        </pc:spChg>
        <pc:spChg chg="add mod">
          <ac:chgData name="Kohei Saito" userId="71dd0d76-af3b-4b2b-b3e1-cf0387d2e76c" providerId="ADAL" clId="{66C61679-4874-4F96-98D9-BA198ADFE3CE}" dt="2021-11-05T13:14:22.955" v="6012" actId="1036"/>
          <ac:spMkLst>
            <pc:docMk/>
            <pc:sldMk cId="2239727891" sldId="2076138884"/>
            <ac:spMk id="23" creationId="{364F9ED6-8614-45BE-95DC-BE4941BDDC9B}"/>
          </ac:spMkLst>
        </pc:spChg>
        <pc:spChg chg="add mod">
          <ac:chgData name="Kohei Saito" userId="71dd0d76-af3b-4b2b-b3e1-cf0387d2e76c" providerId="ADAL" clId="{66C61679-4874-4F96-98D9-BA198ADFE3CE}" dt="2021-11-05T13:14:20.049" v="6011" actId="1036"/>
          <ac:spMkLst>
            <pc:docMk/>
            <pc:sldMk cId="2239727891" sldId="2076138884"/>
            <ac:spMk id="24" creationId="{6F32BB37-4198-4143-A108-0E049030609E}"/>
          </ac:spMkLst>
        </pc:spChg>
        <pc:spChg chg="add mod">
          <ac:chgData name="Kohei Saito" userId="71dd0d76-af3b-4b2b-b3e1-cf0387d2e76c" providerId="ADAL" clId="{66C61679-4874-4F96-98D9-BA198ADFE3CE}" dt="2021-11-05T13:11:51.564" v="5944" actId="208"/>
          <ac:spMkLst>
            <pc:docMk/>
            <pc:sldMk cId="2239727891" sldId="2076138884"/>
            <ac:spMk id="25" creationId="{BFD9883B-FFBF-4080-94BE-33C207684BB4}"/>
          </ac:spMkLst>
        </pc:spChg>
        <pc:spChg chg="add mod">
          <ac:chgData name="Kohei Saito" userId="71dd0d76-af3b-4b2b-b3e1-cf0387d2e76c" providerId="ADAL" clId="{66C61679-4874-4F96-98D9-BA198ADFE3CE}" dt="2021-11-05T13:14:07.751" v="6007" actId="20577"/>
          <ac:spMkLst>
            <pc:docMk/>
            <pc:sldMk cId="2239727891" sldId="2076138884"/>
            <ac:spMk id="26" creationId="{65CE9DD3-CAFC-46DF-A8F2-FA4BD5284DAB}"/>
          </ac:spMkLst>
        </pc:spChg>
        <pc:spChg chg="add mod">
          <ac:chgData name="Kohei Saito" userId="71dd0d76-af3b-4b2b-b3e1-cf0387d2e76c" providerId="ADAL" clId="{66C61679-4874-4F96-98D9-BA198ADFE3CE}" dt="2021-11-05T13:14:45.762" v="6043" actId="20577"/>
          <ac:spMkLst>
            <pc:docMk/>
            <pc:sldMk cId="2239727891" sldId="2076138884"/>
            <ac:spMk id="27" creationId="{ED57257E-6677-4F03-85D5-E3AF7B50CAA3}"/>
          </ac:spMkLst>
        </pc:spChg>
        <pc:spChg chg="add mod">
          <ac:chgData name="Kohei Saito" userId="71dd0d76-af3b-4b2b-b3e1-cf0387d2e76c" providerId="ADAL" clId="{66C61679-4874-4F96-98D9-BA198ADFE3CE}" dt="2021-11-05T13:58:29.210" v="6050" actId="14100"/>
          <ac:spMkLst>
            <pc:docMk/>
            <pc:sldMk cId="2239727891" sldId="2076138884"/>
            <ac:spMk id="29" creationId="{E017930E-09E1-4516-9407-D174160FDDD9}"/>
          </ac:spMkLst>
        </pc:spChg>
        <pc:spChg chg="add mod">
          <ac:chgData name="Kohei Saito" userId="71dd0d76-af3b-4b2b-b3e1-cf0387d2e76c" providerId="ADAL" clId="{66C61679-4874-4F96-98D9-BA198ADFE3CE}" dt="2021-11-07T06:46:22.849" v="7698" actId="1038"/>
          <ac:spMkLst>
            <pc:docMk/>
            <pc:sldMk cId="2239727891" sldId="2076138884"/>
            <ac:spMk id="30" creationId="{487D03B9-EFCA-4991-9D75-01BF08B12463}"/>
          </ac:spMkLst>
        </pc:spChg>
        <pc:spChg chg="add mod">
          <ac:chgData name="Kohei Saito" userId="71dd0d76-af3b-4b2b-b3e1-cf0387d2e76c" providerId="ADAL" clId="{66C61679-4874-4F96-98D9-BA198ADFE3CE}" dt="2021-11-07T06:46:28.914" v="7713" actId="20577"/>
          <ac:spMkLst>
            <pc:docMk/>
            <pc:sldMk cId="2239727891" sldId="2076138884"/>
            <ac:spMk id="32" creationId="{E27CE9D0-FAD0-4169-B55D-C9A68E4C19D2}"/>
          </ac:spMkLst>
        </pc:spChg>
        <pc:spChg chg="add mod">
          <ac:chgData name="Kohei Saito" userId="71dd0d76-af3b-4b2b-b3e1-cf0387d2e76c" providerId="ADAL" clId="{66C61679-4874-4F96-98D9-BA198ADFE3CE}" dt="2021-11-05T13:58:31.912" v="6051" actId="1076"/>
          <ac:spMkLst>
            <pc:docMk/>
            <pc:sldMk cId="2239727891" sldId="2076138884"/>
            <ac:spMk id="33" creationId="{A880326A-09CF-4EF3-B98F-79ABCC568C8C}"/>
          </ac:spMkLst>
        </pc:spChg>
        <pc:spChg chg="add mod">
          <ac:chgData name="Kohei Saito" userId="71dd0d76-af3b-4b2b-b3e1-cf0387d2e76c" providerId="ADAL" clId="{66C61679-4874-4F96-98D9-BA198ADFE3CE}" dt="2021-11-07T06:48:28.965" v="7801" actId="1076"/>
          <ac:spMkLst>
            <pc:docMk/>
            <pc:sldMk cId="2239727891" sldId="2076138884"/>
            <ac:spMk id="39" creationId="{A00DD1E6-20A8-4786-B138-FE8D42472753}"/>
          </ac:spMkLst>
        </pc:spChg>
        <pc:spChg chg="add mod">
          <ac:chgData name="Kohei Saito" userId="71dd0d76-af3b-4b2b-b3e1-cf0387d2e76c" providerId="ADAL" clId="{66C61679-4874-4F96-98D9-BA198ADFE3CE}" dt="2021-11-07T06:49:22.676" v="7874" actId="14100"/>
          <ac:spMkLst>
            <pc:docMk/>
            <pc:sldMk cId="2239727891" sldId="2076138884"/>
            <ac:spMk id="42" creationId="{0A925F33-00D7-45D9-9CD1-BD070C9407AF}"/>
          </ac:spMkLst>
        </pc:spChg>
        <pc:spChg chg="add mod">
          <ac:chgData name="Kohei Saito" userId="71dd0d76-af3b-4b2b-b3e1-cf0387d2e76c" providerId="ADAL" clId="{66C61679-4874-4F96-98D9-BA198ADFE3CE}" dt="2021-11-07T06:49:35.805" v="7876" actId="571"/>
          <ac:spMkLst>
            <pc:docMk/>
            <pc:sldMk cId="2239727891" sldId="2076138884"/>
            <ac:spMk id="43" creationId="{08AC66A7-4AE3-4108-A264-B35330346AA9}"/>
          </ac:spMkLst>
        </pc:spChg>
        <pc:spChg chg="add mod">
          <ac:chgData name="Kohei Saito" userId="71dd0d76-af3b-4b2b-b3e1-cf0387d2e76c" providerId="ADAL" clId="{66C61679-4874-4F96-98D9-BA198ADFE3CE}" dt="2021-11-07T06:49:46.125" v="7903" actId="1076"/>
          <ac:spMkLst>
            <pc:docMk/>
            <pc:sldMk cId="2239727891" sldId="2076138884"/>
            <ac:spMk id="44" creationId="{5BBB990A-EE69-4C24-B60F-244DF309D73A}"/>
          </ac:spMkLst>
        </pc:spChg>
        <pc:spChg chg="add mod">
          <ac:chgData name="Kohei Saito" userId="71dd0d76-af3b-4b2b-b3e1-cf0387d2e76c" providerId="ADAL" clId="{66C61679-4874-4F96-98D9-BA198ADFE3CE}" dt="2021-11-07T06:50:14.033" v="7912" actId="1076"/>
          <ac:spMkLst>
            <pc:docMk/>
            <pc:sldMk cId="2239727891" sldId="2076138884"/>
            <ac:spMk id="45" creationId="{EBA14FF9-888E-4446-9380-D6134631D7D4}"/>
          </ac:spMkLst>
        </pc:spChg>
        <pc:spChg chg="add mod">
          <ac:chgData name="Kohei Saito" userId="71dd0d76-af3b-4b2b-b3e1-cf0387d2e76c" providerId="ADAL" clId="{66C61679-4874-4F96-98D9-BA198ADFE3CE}" dt="2021-11-07T06:50:21.875" v="7914" actId="571"/>
          <ac:spMkLst>
            <pc:docMk/>
            <pc:sldMk cId="2239727891" sldId="2076138884"/>
            <ac:spMk id="47" creationId="{DB019883-CDBD-4367-87BF-F53CD070532B}"/>
          </ac:spMkLst>
        </pc:spChg>
        <pc:spChg chg="add mod">
          <ac:chgData name="Kohei Saito" userId="71dd0d76-af3b-4b2b-b3e1-cf0387d2e76c" providerId="ADAL" clId="{66C61679-4874-4F96-98D9-BA198ADFE3CE}" dt="2021-11-07T06:50:49.550" v="7939" actId="1076"/>
          <ac:spMkLst>
            <pc:docMk/>
            <pc:sldMk cId="2239727891" sldId="2076138884"/>
            <ac:spMk id="48" creationId="{48F7DCB7-5560-4432-A6CC-8F9FD6A29EBC}"/>
          </ac:spMkLst>
        </pc:spChg>
        <pc:spChg chg="add mod">
          <ac:chgData name="Kohei Saito" userId="71dd0d76-af3b-4b2b-b3e1-cf0387d2e76c" providerId="ADAL" clId="{66C61679-4874-4F96-98D9-BA198ADFE3CE}" dt="2021-11-07T06:51:13.921" v="7946" actId="1076"/>
          <ac:spMkLst>
            <pc:docMk/>
            <pc:sldMk cId="2239727891" sldId="2076138884"/>
            <ac:spMk id="50" creationId="{2181AEA7-B68F-42AD-834D-3392A025E41B}"/>
          </ac:spMkLst>
        </pc:spChg>
        <pc:spChg chg="add mod">
          <ac:chgData name="Kohei Saito" userId="71dd0d76-af3b-4b2b-b3e1-cf0387d2e76c" providerId="ADAL" clId="{66C61679-4874-4F96-98D9-BA198ADFE3CE}" dt="2021-11-07T06:51:42.582" v="7967" actId="1038"/>
          <ac:spMkLst>
            <pc:docMk/>
            <pc:sldMk cId="2239727891" sldId="2076138884"/>
            <ac:spMk id="52" creationId="{E0577A88-D4D0-4285-93BD-E2E030BB8201}"/>
          </ac:spMkLst>
        </pc:spChg>
        <pc:spChg chg="add mod">
          <ac:chgData name="Kohei Saito" userId="71dd0d76-af3b-4b2b-b3e1-cf0387d2e76c" providerId="ADAL" clId="{66C61679-4874-4F96-98D9-BA198ADFE3CE}" dt="2021-11-07T06:51:57.463" v="7972" actId="6549"/>
          <ac:spMkLst>
            <pc:docMk/>
            <pc:sldMk cId="2239727891" sldId="2076138884"/>
            <ac:spMk id="53" creationId="{D16288DB-72E2-4430-A969-0E0CEEFBA10C}"/>
          </ac:spMkLst>
        </pc:spChg>
        <pc:picChg chg="add mod">
          <ac:chgData name="Kohei Saito" userId="71dd0d76-af3b-4b2b-b3e1-cf0387d2e76c" providerId="ADAL" clId="{66C61679-4874-4F96-98D9-BA198ADFE3CE}" dt="2021-11-05T13:09:53.810" v="5886" actId="1036"/>
          <ac:picMkLst>
            <pc:docMk/>
            <pc:sldMk cId="2239727891" sldId="2076138884"/>
            <ac:picMk id="7" creationId="{7A6111BB-9866-46ED-B7C9-8BF6437E8F21}"/>
          </ac:picMkLst>
        </pc:picChg>
        <pc:picChg chg="add mod">
          <ac:chgData name="Kohei Saito" userId="71dd0d76-af3b-4b2b-b3e1-cf0387d2e76c" providerId="ADAL" clId="{66C61679-4874-4F96-98D9-BA198ADFE3CE}" dt="2021-11-05T13:58:31.912" v="6051" actId="1076"/>
          <ac:picMkLst>
            <pc:docMk/>
            <pc:sldMk cId="2239727891" sldId="2076138884"/>
            <ac:picMk id="31" creationId="{7FD00695-0512-4F95-8105-665812E1B1E2}"/>
          </ac:picMkLst>
        </pc:picChg>
        <pc:picChg chg="add mod">
          <ac:chgData name="Kohei Saito" userId="71dd0d76-af3b-4b2b-b3e1-cf0387d2e76c" providerId="ADAL" clId="{66C61679-4874-4F96-98D9-BA198ADFE3CE}" dt="2021-11-05T13:59:01.239" v="6056" actId="1038"/>
          <ac:picMkLst>
            <pc:docMk/>
            <pc:sldMk cId="2239727891" sldId="2076138884"/>
            <ac:picMk id="35" creationId="{3AED577E-371B-4BF3-80EC-899715C8C897}"/>
          </ac:picMkLst>
        </pc:picChg>
        <pc:picChg chg="add mod">
          <ac:chgData name="Kohei Saito" userId="71dd0d76-af3b-4b2b-b3e1-cf0387d2e76c" providerId="ADAL" clId="{66C61679-4874-4F96-98D9-BA198ADFE3CE}" dt="2021-11-05T13:59:01.239" v="6056" actId="1038"/>
          <ac:picMkLst>
            <pc:docMk/>
            <pc:sldMk cId="2239727891" sldId="2076138884"/>
            <ac:picMk id="37" creationId="{64030233-4016-457A-967E-5CDC5A6C270C}"/>
          </ac:picMkLst>
        </pc:picChg>
        <pc:cxnChg chg="add">
          <ac:chgData name="Kohei Saito" userId="71dd0d76-af3b-4b2b-b3e1-cf0387d2e76c" providerId="ADAL" clId="{66C61679-4874-4F96-98D9-BA198ADFE3CE}" dt="2021-11-07T06:45:32.549" v="7636" actId="11529"/>
          <ac:cxnSpMkLst>
            <pc:docMk/>
            <pc:sldMk cId="2239727891" sldId="2076138884"/>
            <ac:cxnSpMk id="6" creationId="{B3863994-3465-4C78-BC0A-84AC6215397C}"/>
          </ac:cxnSpMkLst>
        </pc:cxnChg>
        <pc:cxnChg chg="add mod">
          <ac:chgData name="Kohei Saito" userId="71dd0d76-af3b-4b2b-b3e1-cf0387d2e76c" providerId="ADAL" clId="{66C61679-4874-4F96-98D9-BA198ADFE3CE}" dt="2021-11-07T06:47:28.694" v="7728" actId="14100"/>
          <ac:cxnSpMkLst>
            <pc:docMk/>
            <pc:sldMk cId="2239727891" sldId="2076138884"/>
            <ac:cxnSpMk id="12" creationId="{3EECE922-8AB2-4F9E-BB7C-36E773FA08C4}"/>
          </ac:cxnSpMkLst>
        </pc:cxnChg>
        <pc:cxnChg chg="add">
          <ac:chgData name="Kohei Saito" userId="71dd0d76-af3b-4b2b-b3e1-cf0387d2e76c" providerId="ADAL" clId="{66C61679-4874-4F96-98D9-BA198ADFE3CE}" dt="2021-11-07T06:47:52.492" v="7729" actId="11529"/>
          <ac:cxnSpMkLst>
            <pc:docMk/>
            <pc:sldMk cId="2239727891" sldId="2076138884"/>
            <ac:cxnSpMk id="38" creationId="{93DACDA8-6B60-4711-9037-8FD18F4828C4}"/>
          </ac:cxnSpMkLst>
        </pc:cxnChg>
        <pc:cxnChg chg="add">
          <ac:chgData name="Kohei Saito" userId="71dd0d76-af3b-4b2b-b3e1-cf0387d2e76c" providerId="ADAL" clId="{66C61679-4874-4F96-98D9-BA198ADFE3CE}" dt="2021-11-07T06:48:40.217" v="7802" actId="11529"/>
          <ac:cxnSpMkLst>
            <pc:docMk/>
            <pc:sldMk cId="2239727891" sldId="2076138884"/>
            <ac:cxnSpMk id="41" creationId="{08C77E86-FA05-40D8-A4F6-224555665A79}"/>
          </ac:cxnSpMkLst>
        </pc:cxnChg>
        <pc:cxnChg chg="add mod">
          <ac:chgData name="Kohei Saito" userId="71dd0d76-af3b-4b2b-b3e1-cf0387d2e76c" providerId="ADAL" clId="{66C61679-4874-4F96-98D9-BA198ADFE3CE}" dt="2021-11-07T06:50:21.875" v="7914" actId="571"/>
          <ac:cxnSpMkLst>
            <pc:docMk/>
            <pc:sldMk cId="2239727891" sldId="2076138884"/>
            <ac:cxnSpMk id="46" creationId="{7367F6A6-46B6-424E-977B-3D3DFE7C9142}"/>
          </ac:cxnSpMkLst>
        </pc:cxnChg>
      </pc:sldChg>
      <pc:sldChg chg="addSp delSp modSp new mod ord">
        <pc:chgData name="Kohei Saito" userId="71dd0d76-af3b-4b2b-b3e1-cf0387d2e76c" providerId="ADAL" clId="{66C61679-4874-4F96-98D9-BA198ADFE3CE}" dt="2021-11-07T06:18:03.539" v="6510" actId="555"/>
        <pc:sldMkLst>
          <pc:docMk/>
          <pc:sldMk cId="2813906147" sldId="2076138885"/>
        </pc:sldMkLst>
        <pc:spChg chg="mod">
          <ac:chgData name="Kohei Saito" userId="71dd0d76-af3b-4b2b-b3e1-cf0387d2e76c" providerId="ADAL" clId="{66C61679-4874-4F96-98D9-BA198ADFE3CE}" dt="2021-11-07T06:01:52.223" v="6115" actId="313"/>
          <ac:spMkLst>
            <pc:docMk/>
            <pc:sldMk cId="2813906147" sldId="2076138885"/>
            <ac:spMk id="2" creationId="{5F5EB390-C7F0-46E9-9B51-ED8ABA643BDB}"/>
          </ac:spMkLst>
        </pc:spChg>
        <pc:spChg chg="mod">
          <ac:chgData name="Kohei Saito" userId="71dd0d76-af3b-4b2b-b3e1-cf0387d2e76c" providerId="ADAL" clId="{66C61679-4874-4F96-98D9-BA198ADFE3CE}" dt="2021-11-07T06:17:12.385" v="6492" actId="6549"/>
          <ac:spMkLst>
            <pc:docMk/>
            <pc:sldMk cId="2813906147" sldId="2076138885"/>
            <ac:spMk id="3" creationId="{824F24EF-BB4C-43B3-8551-41BB82DE21FC}"/>
          </ac:spMkLst>
        </pc:spChg>
        <pc:spChg chg="add del mod">
          <ac:chgData name="Kohei Saito" userId="71dd0d76-af3b-4b2b-b3e1-cf0387d2e76c" providerId="ADAL" clId="{66C61679-4874-4F96-98D9-BA198ADFE3CE}" dt="2021-11-07T06:17:54.007" v="6504" actId="22"/>
          <ac:spMkLst>
            <pc:docMk/>
            <pc:sldMk cId="2813906147" sldId="2076138885"/>
            <ac:spMk id="11" creationId="{9DC38F92-0FA5-4053-8190-CD183A224C33}"/>
          </ac:spMkLst>
        </pc:spChg>
        <pc:spChg chg="add mod">
          <ac:chgData name="Kohei Saito" userId="71dd0d76-af3b-4b2b-b3e1-cf0387d2e76c" providerId="ADAL" clId="{66C61679-4874-4F96-98D9-BA198ADFE3CE}" dt="2021-11-07T06:18:03.539" v="6510" actId="555"/>
          <ac:spMkLst>
            <pc:docMk/>
            <pc:sldMk cId="2813906147" sldId="2076138885"/>
            <ac:spMk id="13" creationId="{F6FE478A-B19F-404B-B148-48C5F85ADC58}"/>
          </ac:spMkLst>
        </pc:spChg>
        <pc:picChg chg="add del mod">
          <ac:chgData name="Kohei Saito" userId="71dd0d76-af3b-4b2b-b3e1-cf0387d2e76c" providerId="ADAL" clId="{66C61679-4874-4F96-98D9-BA198ADFE3CE}" dt="2021-11-07T06:13:48.638" v="6435" actId="21"/>
          <ac:picMkLst>
            <pc:docMk/>
            <pc:sldMk cId="2813906147" sldId="2076138885"/>
            <ac:picMk id="6" creationId="{FB9C6443-88E8-4AC2-A67C-1CFF078AFCA0}"/>
          </ac:picMkLst>
        </pc:picChg>
        <pc:picChg chg="add mod">
          <ac:chgData name="Kohei Saito" userId="71dd0d76-af3b-4b2b-b3e1-cf0387d2e76c" providerId="ADAL" clId="{66C61679-4874-4F96-98D9-BA198ADFE3CE}" dt="2021-11-07T06:17:33.235" v="6500" actId="12789"/>
          <ac:picMkLst>
            <pc:docMk/>
            <pc:sldMk cId="2813906147" sldId="2076138885"/>
            <ac:picMk id="8" creationId="{5458AD93-B1ED-4E21-BFA0-BB03C1A829D4}"/>
          </ac:picMkLst>
        </pc:picChg>
        <pc:picChg chg="add mod">
          <ac:chgData name="Kohei Saito" userId="71dd0d76-af3b-4b2b-b3e1-cf0387d2e76c" providerId="ADAL" clId="{66C61679-4874-4F96-98D9-BA198ADFE3CE}" dt="2021-11-07T06:17:33.235" v="6500" actId="12789"/>
          <ac:picMkLst>
            <pc:docMk/>
            <pc:sldMk cId="2813906147" sldId="2076138885"/>
            <ac:picMk id="9" creationId="{666317C7-44A7-4A05-8366-068D6D796E44}"/>
          </ac:picMkLst>
        </pc:picChg>
      </pc:sldChg>
      <pc:sldChg chg="addSp delSp modSp new mod">
        <pc:chgData name="Kohei Saito" userId="71dd0d76-af3b-4b2b-b3e1-cf0387d2e76c" providerId="ADAL" clId="{66C61679-4874-4F96-98D9-BA198ADFE3CE}" dt="2021-11-07T06:44:44.580" v="7635" actId="1036"/>
        <pc:sldMkLst>
          <pc:docMk/>
          <pc:sldMk cId="2649024317" sldId="2076138886"/>
        </pc:sldMkLst>
        <pc:spChg chg="mod">
          <ac:chgData name="Kohei Saito" userId="71dd0d76-af3b-4b2b-b3e1-cf0387d2e76c" providerId="ADAL" clId="{66C61679-4874-4F96-98D9-BA198ADFE3CE}" dt="2021-11-07T06:19:59.793" v="6565" actId="20577"/>
          <ac:spMkLst>
            <pc:docMk/>
            <pc:sldMk cId="2649024317" sldId="2076138886"/>
            <ac:spMk id="2" creationId="{0A032ECB-106E-43A1-B541-2481ED3BAABF}"/>
          </ac:spMkLst>
        </pc:spChg>
        <pc:spChg chg="mod">
          <ac:chgData name="Kohei Saito" userId="71dd0d76-af3b-4b2b-b3e1-cf0387d2e76c" providerId="ADAL" clId="{66C61679-4874-4F96-98D9-BA198ADFE3CE}" dt="2021-11-07T06:38:09.328" v="7483" actId="1076"/>
          <ac:spMkLst>
            <pc:docMk/>
            <pc:sldMk cId="2649024317" sldId="2076138886"/>
            <ac:spMk id="3" creationId="{BA11EE4E-9FC5-4DA6-AAEE-F6B41FEC3AA1}"/>
          </ac:spMkLst>
        </pc:spChg>
        <pc:spChg chg="add mod">
          <ac:chgData name="Kohei Saito" userId="71dd0d76-af3b-4b2b-b3e1-cf0387d2e76c" providerId="ADAL" clId="{66C61679-4874-4F96-98D9-BA198ADFE3CE}" dt="2021-11-07T06:38:12.650" v="7490" actId="1036"/>
          <ac:spMkLst>
            <pc:docMk/>
            <pc:sldMk cId="2649024317" sldId="2076138886"/>
            <ac:spMk id="6" creationId="{76E3B4C6-1ED3-4636-B49B-A4E28D08567A}"/>
          </ac:spMkLst>
        </pc:spChg>
        <pc:spChg chg="add mod">
          <ac:chgData name="Kohei Saito" userId="71dd0d76-af3b-4b2b-b3e1-cf0387d2e76c" providerId="ADAL" clId="{66C61679-4874-4F96-98D9-BA198ADFE3CE}" dt="2021-11-07T06:31:16.475" v="7255" actId="404"/>
          <ac:spMkLst>
            <pc:docMk/>
            <pc:sldMk cId="2649024317" sldId="2076138886"/>
            <ac:spMk id="8" creationId="{693AC568-AF90-4589-8E85-2FB207034529}"/>
          </ac:spMkLst>
        </pc:spChg>
        <pc:spChg chg="add mod">
          <ac:chgData name="Kohei Saito" userId="71dd0d76-af3b-4b2b-b3e1-cf0387d2e76c" providerId="ADAL" clId="{66C61679-4874-4F96-98D9-BA198ADFE3CE}" dt="2021-11-07T06:35:06.282" v="7381" actId="1076"/>
          <ac:spMkLst>
            <pc:docMk/>
            <pc:sldMk cId="2649024317" sldId="2076138886"/>
            <ac:spMk id="13" creationId="{8E1E7B08-A3F9-4AD3-BE7A-B0ED201A3E79}"/>
          </ac:spMkLst>
        </pc:spChg>
        <pc:spChg chg="add mod">
          <ac:chgData name="Kohei Saito" userId="71dd0d76-af3b-4b2b-b3e1-cf0387d2e76c" providerId="ADAL" clId="{66C61679-4874-4F96-98D9-BA198ADFE3CE}" dt="2021-11-07T06:33:56.966" v="7320" actId="20577"/>
          <ac:spMkLst>
            <pc:docMk/>
            <pc:sldMk cId="2649024317" sldId="2076138886"/>
            <ac:spMk id="17" creationId="{3E3E1B73-104A-4464-8EE3-613A289588A5}"/>
          </ac:spMkLst>
        </pc:spChg>
        <pc:spChg chg="add mod">
          <ac:chgData name="Kohei Saito" userId="71dd0d76-af3b-4b2b-b3e1-cf0387d2e76c" providerId="ADAL" clId="{66C61679-4874-4F96-98D9-BA198ADFE3CE}" dt="2021-11-07T06:34:01.182" v="7321" actId="571"/>
          <ac:spMkLst>
            <pc:docMk/>
            <pc:sldMk cId="2649024317" sldId="2076138886"/>
            <ac:spMk id="19" creationId="{5ACBC720-2968-4F67-B50F-D75D650DCEEE}"/>
          </ac:spMkLst>
        </pc:spChg>
        <pc:spChg chg="add mod">
          <ac:chgData name="Kohei Saito" userId="71dd0d76-af3b-4b2b-b3e1-cf0387d2e76c" providerId="ADAL" clId="{66C61679-4874-4F96-98D9-BA198ADFE3CE}" dt="2021-11-07T06:35:06.282" v="7381" actId="1076"/>
          <ac:spMkLst>
            <pc:docMk/>
            <pc:sldMk cId="2649024317" sldId="2076138886"/>
            <ac:spMk id="20" creationId="{070A680C-77C2-4120-880C-DECB45F31C70}"/>
          </ac:spMkLst>
        </pc:spChg>
        <pc:spChg chg="add mod">
          <ac:chgData name="Kohei Saito" userId="71dd0d76-af3b-4b2b-b3e1-cf0387d2e76c" providerId="ADAL" clId="{66C61679-4874-4F96-98D9-BA198ADFE3CE}" dt="2021-11-07T06:39:51.197" v="7516" actId="1076"/>
          <ac:spMkLst>
            <pc:docMk/>
            <pc:sldMk cId="2649024317" sldId="2076138886"/>
            <ac:spMk id="36" creationId="{BF44F189-CE77-4218-A7EC-ADA88BF6AFAA}"/>
          </ac:spMkLst>
        </pc:spChg>
        <pc:spChg chg="add mod">
          <ac:chgData name="Kohei Saito" userId="71dd0d76-af3b-4b2b-b3e1-cf0387d2e76c" providerId="ADAL" clId="{66C61679-4874-4F96-98D9-BA198ADFE3CE}" dt="2021-11-07T06:44:44.580" v="7635" actId="1036"/>
          <ac:spMkLst>
            <pc:docMk/>
            <pc:sldMk cId="2649024317" sldId="2076138886"/>
            <ac:spMk id="37" creationId="{07FFBF10-A4EF-4B7C-B516-FC4705DD59FD}"/>
          </ac:spMkLst>
        </pc:spChg>
        <pc:picChg chg="add mod">
          <ac:chgData name="Kohei Saito" userId="71dd0d76-af3b-4b2b-b3e1-cf0387d2e76c" providerId="ADAL" clId="{66C61679-4874-4F96-98D9-BA198ADFE3CE}" dt="2021-11-07T06:35:11.583" v="7385" actId="1035"/>
          <ac:picMkLst>
            <pc:docMk/>
            <pc:sldMk cId="2649024317" sldId="2076138886"/>
            <ac:picMk id="10" creationId="{6BCFAA94-C8EE-49C3-8749-A84915572F4B}"/>
          </ac:picMkLst>
        </pc:picChg>
        <pc:picChg chg="add mod">
          <ac:chgData name="Kohei Saito" userId="71dd0d76-af3b-4b2b-b3e1-cf0387d2e76c" providerId="ADAL" clId="{66C61679-4874-4F96-98D9-BA198ADFE3CE}" dt="2021-11-07T06:33:50.607" v="7305" actId="12788"/>
          <ac:picMkLst>
            <pc:docMk/>
            <pc:sldMk cId="2649024317" sldId="2076138886"/>
            <ac:picMk id="12" creationId="{FCB8EE2E-FFA1-4F41-B781-4C9DEDB936E2}"/>
          </ac:picMkLst>
        </pc:picChg>
        <pc:picChg chg="add mod">
          <ac:chgData name="Kohei Saito" userId="71dd0d76-af3b-4b2b-b3e1-cf0387d2e76c" providerId="ADAL" clId="{66C61679-4874-4F96-98D9-BA198ADFE3CE}" dt="2021-11-07T06:35:11.583" v="7385" actId="1035"/>
          <ac:picMkLst>
            <pc:docMk/>
            <pc:sldMk cId="2649024317" sldId="2076138886"/>
            <ac:picMk id="14" creationId="{4BA6C74A-79A4-401A-B162-D61FAD603EAF}"/>
          </ac:picMkLst>
        </pc:picChg>
        <pc:picChg chg="add mod">
          <ac:chgData name="Kohei Saito" userId="71dd0d76-af3b-4b2b-b3e1-cf0387d2e76c" providerId="ADAL" clId="{66C61679-4874-4F96-98D9-BA198ADFE3CE}" dt="2021-11-07T06:33:29.259" v="7301" actId="571"/>
          <ac:picMkLst>
            <pc:docMk/>
            <pc:sldMk cId="2649024317" sldId="2076138886"/>
            <ac:picMk id="15" creationId="{85AAD692-155F-4137-95D3-F91683C73A67}"/>
          </ac:picMkLst>
        </pc:picChg>
        <pc:picChg chg="add mod">
          <ac:chgData name="Kohei Saito" userId="71dd0d76-af3b-4b2b-b3e1-cf0387d2e76c" providerId="ADAL" clId="{66C61679-4874-4F96-98D9-BA198ADFE3CE}" dt="2021-11-07T06:34:01.182" v="7321" actId="571"/>
          <ac:picMkLst>
            <pc:docMk/>
            <pc:sldMk cId="2649024317" sldId="2076138886"/>
            <ac:picMk id="18" creationId="{FBBD0EDD-6E61-44C6-B765-99179B1E1255}"/>
          </ac:picMkLst>
        </pc:picChg>
        <pc:cxnChg chg="add mod">
          <ac:chgData name="Kohei Saito" userId="71dd0d76-af3b-4b2b-b3e1-cf0387d2e76c" providerId="ADAL" clId="{66C61679-4874-4F96-98D9-BA198ADFE3CE}" dt="2021-11-07T06:35:43.218" v="7389" actId="1076"/>
          <ac:cxnSpMkLst>
            <pc:docMk/>
            <pc:sldMk cId="2649024317" sldId="2076138886"/>
            <ac:cxnSpMk id="22" creationId="{0576DDD3-5DFD-4F84-B0B0-56179933E70B}"/>
          </ac:cxnSpMkLst>
        </pc:cxnChg>
        <pc:cxnChg chg="add mod">
          <ac:chgData name="Kohei Saito" userId="71dd0d76-af3b-4b2b-b3e1-cf0387d2e76c" providerId="ADAL" clId="{66C61679-4874-4F96-98D9-BA198ADFE3CE}" dt="2021-11-07T06:35:51.682" v="7390" actId="571"/>
          <ac:cxnSpMkLst>
            <pc:docMk/>
            <pc:sldMk cId="2649024317" sldId="2076138886"/>
            <ac:cxnSpMk id="24" creationId="{054095F5-0D50-4E1B-B58C-B37739997FC9}"/>
          </ac:cxnSpMkLst>
        </pc:cxnChg>
        <pc:cxnChg chg="add mod">
          <ac:chgData name="Kohei Saito" userId="71dd0d76-af3b-4b2b-b3e1-cf0387d2e76c" providerId="ADAL" clId="{66C61679-4874-4F96-98D9-BA198ADFE3CE}" dt="2021-11-07T06:38:18.392" v="7491" actId="571"/>
          <ac:cxnSpMkLst>
            <pc:docMk/>
            <pc:sldMk cId="2649024317" sldId="2076138886"/>
            <ac:cxnSpMk id="25" creationId="{19C6DA0E-01A1-4EF8-812B-EE83EF8902B3}"/>
          </ac:cxnSpMkLst>
        </pc:cxnChg>
        <pc:cxnChg chg="add del mod">
          <ac:chgData name="Kohei Saito" userId="71dd0d76-af3b-4b2b-b3e1-cf0387d2e76c" providerId="ADAL" clId="{66C61679-4874-4F96-98D9-BA198ADFE3CE}" dt="2021-11-07T06:38:21.635" v="7493" actId="22"/>
          <ac:cxnSpMkLst>
            <pc:docMk/>
            <pc:sldMk cId="2649024317" sldId="2076138886"/>
            <ac:cxnSpMk id="27" creationId="{BE81D4EF-7FA0-49CD-801B-DC00CFBE573D}"/>
          </ac:cxnSpMkLst>
        </pc:cxnChg>
        <pc:cxnChg chg="add mod">
          <ac:chgData name="Kohei Saito" userId="71dd0d76-af3b-4b2b-b3e1-cf0387d2e76c" providerId="ADAL" clId="{66C61679-4874-4F96-98D9-BA198ADFE3CE}" dt="2021-11-07T06:38:26.207" v="7494" actId="571"/>
          <ac:cxnSpMkLst>
            <pc:docMk/>
            <pc:sldMk cId="2649024317" sldId="2076138886"/>
            <ac:cxnSpMk id="28" creationId="{5E815B6D-C49B-418B-AF24-80C70DFFE088}"/>
          </ac:cxnSpMkLst>
        </pc:cxnChg>
        <pc:cxnChg chg="add mod">
          <ac:chgData name="Kohei Saito" userId="71dd0d76-af3b-4b2b-b3e1-cf0387d2e76c" providerId="ADAL" clId="{66C61679-4874-4F96-98D9-BA198ADFE3CE}" dt="2021-11-07T06:38:35.410" v="7498" actId="1036"/>
          <ac:cxnSpMkLst>
            <pc:docMk/>
            <pc:sldMk cId="2649024317" sldId="2076138886"/>
            <ac:cxnSpMk id="29" creationId="{7AE92C03-3838-4FCE-8A5C-008DC8EF4072}"/>
          </ac:cxnSpMkLst>
        </pc:cxnChg>
        <pc:cxnChg chg="add mod">
          <ac:chgData name="Kohei Saito" userId="71dd0d76-af3b-4b2b-b3e1-cf0387d2e76c" providerId="ADAL" clId="{66C61679-4874-4F96-98D9-BA198ADFE3CE}" dt="2021-11-07T06:38:44.989" v="7503" actId="1037"/>
          <ac:cxnSpMkLst>
            <pc:docMk/>
            <pc:sldMk cId="2649024317" sldId="2076138886"/>
            <ac:cxnSpMk id="32" creationId="{42D4A5AE-F386-4D65-95F7-938CD66418AF}"/>
          </ac:cxnSpMkLst>
        </pc:cxnChg>
      </pc:sldChg>
      <pc:sldChg chg="addSp delSp modSp new mod">
        <pc:chgData name="Kohei Saito" userId="71dd0d76-af3b-4b2b-b3e1-cf0387d2e76c" providerId="ADAL" clId="{66C61679-4874-4F96-98D9-BA198ADFE3CE}" dt="2021-11-07T10:58:28.575" v="9190" actId="1076"/>
        <pc:sldMkLst>
          <pc:docMk/>
          <pc:sldMk cId="3380625463" sldId="2076138887"/>
        </pc:sldMkLst>
        <pc:spChg chg="mod">
          <ac:chgData name="Kohei Saito" userId="71dd0d76-af3b-4b2b-b3e1-cf0387d2e76c" providerId="ADAL" clId="{66C61679-4874-4F96-98D9-BA198ADFE3CE}" dt="2021-11-07T06:40:41.095" v="7541" actId="20577"/>
          <ac:spMkLst>
            <pc:docMk/>
            <pc:sldMk cId="3380625463" sldId="2076138887"/>
            <ac:spMk id="2" creationId="{24C524E8-2998-42EC-89D0-0FA1A77ED426}"/>
          </ac:spMkLst>
        </pc:spChg>
        <pc:spChg chg="add del">
          <ac:chgData name="Kohei Saito" userId="71dd0d76-af3b-4b2b-b3e1-cf0387d2e76c" providerId="ADAL" clId="{66C61679-4874-4F96-98D9-BA198ADFE3CE}" dt="2021-11-07T06:41:03.522" v="7544" actId="3680"/>
          <ac:spMkLst>
            <pc:docMk/>
            <pc:sldMk cId="3380625463" sldId="2076138887"/>
            <ac:spMk id="3" creationId="{19ED82C8-C803-4071-854A-09AFBDA02294}"/>
          </ac:spMkLst>
        </pc:spChg>
        <pc:spChg chg="add mod">
          <ac:chgData name="Kohei Saito" userId="71dd0d76-af3b-4b2b-b3e1-cf0387d2e76c" providerId="ADAL" clId="{66C61679-4874-4F96-98D9-BA198ADFE3CE}" dt="2021-11-07T06:43:28.597" v="7594" actId="113"/>
          <ac:spMkLst>
            <pc:docMk/>
            <pc:sldMk cId="3380625463" sldId="2076138887"/>
            <ac:spMk id="7" creationId="{A94A3546-3E36-4F1E-AC09-4F47E15703A0}"/>
          </ac:spMkLst>
        </pc:spChg>
        <pc:spChg chg="add mod">
          <ac:chgData name="Kohei Saito" userId="71dd0d76-af3b-4b2b-b3e1-cf0387d2e76c" providerId="ADAL" clId="{66C61679-4874-4F96-98D9-BA198ADFE3CE}" dt="2021-11-07T10:58:28.575" v="9190" actId="1076"/>
          <ac:spMkLst>
            <pc:docMk/>
            <pc:sldMk cId="3380625463" sldId="2076138887"/>
            <ac:spMk id="8" creationId="{07D00D51-A374-4A18-B56B-F21082CC10F4}"/>
          </ac:spMkLst>
        </pc:spChg>
        <pc:graphicFrameChg chg="add del mod ord modGraphic">
          <ac:chgData name="Kohei Saito" userId="71dd0d76-af3b-4b2b-b3e1-cf0387d2e76c" providerId="ADAL" clId="{66C61679-4874-4F96-98D9-BA198ADFE3CE}" dt="2021-11-07T06:40:57.760" v="7543" actId="3680"/>
          <ac:graphicFrameMkLst>
            <pc:docMk/>
            <pc:sldMk cId="3380625463" sldId="2076138887"/>
            <ac:graphicFrameMk id="5" creationId="{25D6A4DF-27FB-4B2A-A393-3EFCAA214446}"/>
          </ac:graphicFrameMkLst>
        </pc:graphicFrameChg>
        <pc:graphicFrameChg chg="add mod ord modGraphic">
          <ac:chgData name="Kohei Saito" userId="71dd0d76-af3b-4b2b-b3e1-cf0387d2e76c" providerId="ADAL" clId="{66C61679-4874-4F96-98D9-BA198ADFE3CE}" dt="2021-11-07T06:41:26.244" v="7550" actId="12788"/>
          <ac:graphicFrameMkLst>
            <pc:docMk/>
            <pc:sldMk cId="3380625463" sldId="2076138887"/>
            <ac:graphicFrameMk id="6" creationId="{B29AD897-2141-42A6-8BB1-D3560953B3D2}"/>
          </ac:graphicFrameMkLst>
        </pc:graphicFrameChg>
        <pc:graphicFrameChg chg="add del mod">
          <ac:chgData name="Kohei Saito" userId="71dd0d76-af3b-4b2b-b3e1-cf0387d2e76c" providerId="ADAL" clId="{66C61679-4874-4F96-98D9-BA198ADFE3CE}" dt="2021-11-07T06:43:13.799" v="7578"/>
          <ac:graphicFrameMkLst>
            <pc:docMk/>
            <pc:sldMk cId="3380625463" sldId="2076138887"/>
            <ac:graphicFrameMk id="8" creationId="{82DEEBFD-B677-46E3-BAB9-17ADD38B231E}"/>
          </ac:graphicFrameMkLst>
        </pc:graphicFrameChg>
      </pc:sldChg>
      <pc:sldChg chg="addSp delSp modSp new mod">
        <pc:chgData name="Kohei Saito" userId="71dd0d76-af3b-4b2b-b3e1-cf0387d2e76c" providerId="ADAL" clId="{66C61679-4874-4F96-98D9-BA198ADFE3CE}" dt="2021-11-07T07:01:59.443" v="8223" actId="20577"/>
        <pc:sldMkLst>
          <pc:docMk/>
          <pc:sldMk cId="457688422" sldId="2076138888"/>
        </pc:sldMkLst>
        <pc:spChg chg="mod">
          <ac:chgData name="Kohei Saito" userId="71dd0d76-af3b-4b2b-b3e1-cf0387d2e76c" providerId="ADAL" clId="{66C61679-4874-4F96-98D9-BA198ADFE3CE}" dt="2021-11-07T06:53:27.875" v="8001" actId="20577"/>
          <ac:spMkLst>
            <pc:docMk/>
            <pc:sldMk cId="457688422" sldId="2076138888"/>
            <ac:spMk id="2" creationId="{30BF4704-713A-4175-874B-E7DACD535DE6}"/>
          </ac:spMkLst>
        </pc:spChg>
        <pc:spChg chg="del">
          <ac:chgData name="Kohei Saito" userId="71dd0d76-af3b-4b2b-b3e1-cf0387d2e76c" providerId="ADAL" clId="{66C61679-4874-4F96-98D9-BA198ADFE3CE}" dt="2021-11-07T06:53:56.616" v="8003" actId="21"/>
          <ac:spMkLst>
            <pc:docMk/>
            <pc:sldMk cId="457688422" sldId="2076138888"/>
            <ac:spMk id="3" creationId="{7A067C27-B79D-4CF0-AF4E-91601C753F2D}"/>
          </ac:spMkLst>
        </pc:spChg>
        <pc:spChg chg="add mod">
          <ac:chgData name="Kohei Saito" userId="71dd0d76-af3b-4b2b-b3e1-cf0387d2e76c" providerId="ADAL" clId="{66C61679-4874-4F96-98D9-BA198ADFE3CE}" dt="2021-11-07T07:01:22.556" v="8211" actId="1036"/>
          <ac:spMkLst>
            <pc:docMk/>
            <pc:sldMk cId="457688422" sldId="2076138888"/>
            <ac:spMk id="6" creationId="{45F493ED-BCB0-4A90-876B-68CD990F553A}"/>
          </ac:spMkLst>
        </pc:spChg>
        <pc:spChg chg="add mod">
          <ac:chgData name="Kohei Saito" userId="71dd0d76-af3b-4b2b-b3e1-cf0387d2e76c" providerId="ADAL" clId="{66C61679-4874-4F96-98D9-BA198ADFE3CE}" dt="2021-11-07T07:01:22.556" v="8211" actId="1036"/>
          <ac:spMkLst>
            <pc:docMk/>
            <pc:sldMk cId="457688422" sldId="2076138888"/>
            <ac:spMk id="8" creationId="{213A2C1B-DF80-42C9-B54A-3E7ACD262AD3}"/>
          </ac:spMkLst>
        </pc:spChg>
        <pc:spChg chg="add mod ord">
          <ac:chgData name="Kohei Saito" userId="71dd0d76-af3b-4b2b-b3e1-cf0387d2e76c" providerId="ADAL" clId="{66C61679-4874-4F96-98D9-BA198ADFE3CE}" dt="2021-11-07T07:01:22.556" v="8211" actId="1036"/>
          <ac:spMkLst>
            <pc:docMk/>
            <pc:sldMk cId="457688422" sldId="2076138888"/>
            <ac:spMk id="10" creationId="{31AF72A7-E9FF-490A-AB2F-FC5C19BA1B3F}"/>
          </ac:spMkLst>
        </pc:spChg>
        <pc:spChg chg="add mod">
          <ac:chgData name="Kohei Saito" userId="71dd0d76-af3b-4b2b-b3e1-cf0387d2e76c" providerId="ADAL" clId="{66C61679-4874-4F96-98D9-BA198ADFE3CE}" dt="2021-11-07T07:01:22.556" v="8211" actId="1036"/>
          <ac:spMkLst>
            <pc:docMk/>
            <pc:sldMk cId="457688422" sldId="2076138888"/>
            <ac:spMk id="11" creationId="{E57EA123-7232-477A-BEEA-D21FB5DB5A1E}"/>
          </ac:spMkLst>
        </pc:spChg>
        <pc:spChg chg="add mod">
          <ac:chgData name="Kohei Saito" userId="71dd0d76-af3b-4b2b-b3e1-cf0387d2e76c" providerId="ADAL" clId="{66C61679-4874-4F96-98D9-BA198ADFE3CE}" dt="2021-11-07T07:01:22.556" v="8211" actId="1036"/>
          <ac:spMkLst>
            <pc:docMk/>
            <pc:sldMk cId="457688422" sldId="2076138888"/>
            <ac:spMk id="12" creationId="{651ED1B5-8434-4719-B955-2B068A92F63D}"/>
          </ac:spMkLst>
        </pc:spChg>
        <pc:spChg chg="add mod">
          <ac:chgData name="Kohei Saito" userId="71dd0d76-af3b-4b2b-b3e1-cf0387d2e76c" providerId="ADAL" clId="{66C61679-4874-4F96-98D9-BA198ADFE3CE}" dt="2021-11-07T07:01:22.556" v="8211" actId="1036"/>
          <ac:spMkLst>
            <pc:docMk/>
            <pc:sldMk cId="457688422" sldId="2076138888"/>
            <ac:spMk id="13" creationId="{AB9A4ECE-68E4-47F4-80F8-9BEC68E02416}"/>
          </ac:spMkLst>
        </pc:spChg>
        <pc:spChg chg="add mod">
          <ac:chgData name="Kohei Saito" userId="71dd0d76-af3b-4b2b-b3e1-cf0387d2e76c" providerId="ADAL" clId="{66C61679-4874-4F96-98D9-BA198ADFE3CE}" dt="2021-11-07T07:01:22.556" v="8211" actId="1036"/>
          <ac:spMkLst>
            <pc:docMk/>
            <pc:sldMk cId="457688422" sldId="2076138888"/>
            <ac:spMk id="14" creationId="{0A869289-0595-4DE5-85A3-EA2CF4CCCFF6}"/>
          </ac:spMkLst>
        </pc:spChg>
        <pc:spChg chg="add mod">
          <ac:chgData name="Kohei Saito" userId="71dd0d76-af3b-4b2b-b3e1-cf0387d2e76c" providerId="ADAL" clId="{66C61679-4874-4F96-98D9-BA198ADFE3CE}" dt="2021-11-07T07:01:22.556" v="8211" actId="1036"/>
          <ac:spMkLst>
            <pc:docMk/>
            <pc:sldMk cId="457688422" sldId="2076138888"/>
            <ac:spMk id="15" creationId="{CA23520E-8D15-4C52-B0AF-3A712F040903}"/>
          </ac:spMkLst>
        </pc:spChg>
        <pc:spChg chg="add mod ord">
          <ac:chgData name="Kohei Saito" userId="71dd0d76-af3b-4b2b-b3e1-cf0387d2e76c" providerId="ADAL" clId="{66C61679-4874-4F96-98D9-BA198ADFE3CE}" dt="2021-11-07T07:01:48.878" v="8217" actId="166"/>
          <ac:spMkLst>
            <pc:docMk/>
            <pc:sldMk cId="457688422" sldId="2076138888"/>
            <ac:spMk id="19" creationId="{0A5565FD-539E-4E76-9E90-69F60C8B134C}"/>
          </ac:spMkLst>
        </pc:spChg>
        <pc:spChg chg="add mod ord">
          <ac:chgData name="Kohei Saito" userId="71dd0d76-af3b-4b2b-b3e1-cf0387d2e76c" providerId="ADAL" clId="{66C61679-4874-4F96-98D9-BA198ADFE3CE}" dt="2021-11-07T07:01:22.556" v="8211" actId="1036"/>
          <ac:spMkLst>
            <pc:docMk/>
            <pc:sldMk cId="457688422" sldId="2076138888"/>
            <ac:spMk id="21" creationId="{4A47D570-1801-44C7-8ABB-BBDECDE43AB2}"/>
          </ac:spMkLst>
        </pc:spChg>
        <pc:spChg chg="add mod">
          <ac:chgData name="Kohei Saito" userId="71dd0d76-af3b-4b2b-b3e1-cf0387d2e76c" providerId="ADAL" clId="{66C61679-4874-4F96-98D9-BA198ADFE3CE}" dt="2021-11-07T07:01:22.556" v="8211" actId="1036"/>
          <ac:spMkLst>
            <pc:docMk/>
            <pc:sldMk cId="457688422" sldId="2076138888"/>
            <ac:spMk id="22" creationId="{96C2FCCE-E435-45B0-BA0C-C97533DC0810}"/>
          </ac:spMkLst>
        </pc:spChg>
        <pc:spChg chg="add mod">
          <ac:chgData name="Kohei Saito" userId="71dd0d76-af3b-4b2b-b3e1-cf0387d2e76c" providerId="ADAL" clId="{66C61679-4874-4F96-98D9-BA198ADFE3CE}" dt="2021-11-07T07:01:22.556" v="8211" actId="1036"/>
          <ac:spMkLst>
            <pc:docMk/>
            <pc:sldMk cId="457688422" sldId="2076138888"/>
            <ac:spMk id="23" creationId="{3DEC53DC-CC74-4E6D-8DC5-B3CF08D9A3D2}"/>
          </ac:spMkLst>
        </pc:spChg>
        <pc:spChg chg="add mod">
          <ac:chgData name="Kohei Saito" userId="71dd0d76-af3b-4b2b-b3e1-cf0387d2e76c" providerId="ADAL" clId="{66C61679-4874-4F96-98D9-BA198ADFE3CE}" dt="2021-11-07T07:01:22.556" v="8211" actId="1036"/>
          <ac:spMkLst>
            <pc:docMk/>
            <pc:sldMk cId="457688422" sldId="2076138888"/>
            <ac:spMk id="24" creationId="{16ACA5F3-51C4-4062-852D-FDA6EA291A9D}"/>
          </ac:spMkLst>
        </pc:spChg>
        <pc:spChg chg="add mod">
          <ac:chgData name="Kohei Saito" userId="71dd0d76-af3b-4b2b-b3e1-cf0387d2e76c" providerId="ADAL" clId="{66C61679-4874-4F96-98D9-BA198ADFE3CE}" dt="2021-11-07T07:01:22.556" v="8211" actId="1036"/>
          <ac:spMkLst>
            <pc:docMk/>
            <pc:sldMk cId="457688422" sldId="2076138888"/>
            <ac:spMk id="25" creationId="{3F80B088-FD3C-474B-8B0B-3EA6CB859BCB}"/>
          </ac:spMkLst>
        </pc:spChg>
        <pc:spChg chg="add mod">
          <ac:chgData name="Kohei Saito" userId="71dd0d76-af3b-4b2b-b3e1-cf0387d2e76c" providerId="ADAL" clId="{66C61679-4874-4F96-98D9-BA198ADFE3CE}" dt="2021-11-07T07:01:22.556" v="8211" actId="1036"/>
          <ac:spMkLst>
            <pc:docMk/>
            <pc:sldMk cId="457688422" sldId="2076138888"/>
            <ac:spMk id="32" creationId="{3BF05A12-D217-480E-9E82-53DE0121AEB3}"/>
          </ac:spMkLst>
        </pc:spChg>
        <pc:spChg chg="add mod">
          <ac:chgData name="Kohei Saito" userId="71dd0d76-af3b-4b2b-b3e1-cf0387d2e76c" providerId="ADAL" clId="{66C61679-4874-4F96-98D9-BA198ADFE3CE}" dt="2021-11-07T07:01:22.556" v="8211" actId="1036"/>
          <ac:spMkLst>
            <pc:docMk/>
            <pc:sldMk cId="457688422" sldId="2076138888"/>
            <ac:spMk id="33" creationId="{EF6C8FBD-7E0A-449E-99C8-FC752EB82886}"/>
          </ac:spMkLst>
        </pc:spChg>
        <pc:spChg chg="add mod">
          <ac:chgData name="Kohei Saito" userId="71dd0d76-af3b-4b2b-b3e1-cf0387d2e76c" providerId="ADAL" clId="{66C61679-4874-4F96-98D9-BA198ADFE3CE}" dt="2021-11-07T07:01:22.556" v="8211" actId="1036"/>
          <ac:spMkLst>
            <pc:docMk/>
            <pc:sldMk cId="457688422" sldId="2076138888"/>
            <ac:spMk id="40" creationId="{4A242053-8545-4E2C-826F-AAAC3C14A744}"/>
          </ac:spMkLst>
        </pc:spChg>
        <pc:spChg chg="add mod">
          <ac:chgData name="Kohei Saito" userId="71dd0d76-af3b-4b2b-b3e1-cf0387d2e76c" providerId="ADAL" clId="{66C61679-4874-4F96-98D9-BA198ADFE3CE}" dt="2021-11-07T07:00:00.151" v="8187" actId="571"/>
          <ac:spMkLst>
            <pc:docMk/>
            <pc:sldMk cId="457688422" sldId="2076138888"/>
            <ac:spMk id="41" creationId="{CF181611-A4E5-4184-AB94-0E580BA58D26}"/>
          </ac:spMkLst>
        </pc:spChg>
        <pc:spChg chg="add mod">
          <ac:chgData name="Kohei Saito" userId="71dd0d76-af3b-4b2b-b3e1-cf0387d2e76c" providerId="ADAL" clId="{66C61679-4874-4F96-98D9-BA198ADFE3CE}" dt="2021-11-07T07:00:00.151" v="8187" actId="571"/>
          <ac:spMkLst>
            <pc:docMk/>
            <pc:sldMk cId="457688422" sldId="2076138888"/>
            <ac:spMk id="42" creationId="{854E03B1-00F1-45F0-B571-3687B847574A}"/>
          </ac:spMkLst>
        </pc:spChg>
        <pc:spChg chg="add mod">
          <ac:chgData name="Kohei Saito" userId="71dd0d76-af3b-4b2b-b3e1-cf0387d2e76c" providerId="ADAL" clId="{66C61679-4874-4F96-98D9-BA198ADFE3CE}" dt="2021-11-07T07:01:22.556" v="8211" actId="1036"/>
          <ac:spMkLst>
            <pc:docMk/>
            <pc:sldMk cId="457688422" sldId="2076138888"/>
            <ac:spMk id="43" creationId="{839DF5A4-A44F-4701-8E39-28311156784D}"/>
          </ac:spMkLst>
        </pc:spChg>
        <pc:spChg chg="add mod">
          <ac:chgData name="Kohei Saito" userId="71dd0d76-af3b-4b2b-b3e1-cf0387d2e76c" providerId="ADAL" clId="{66C61679-4874-4F96-98D9-BA198ADFE3CE}" dt="2021-11-07T07:01:59.443" v="8223" actId="20577"/>
          <ac:spMkLst>
            <pc:docMk/>
            <pc:sldMk cId="457688422" sldId="2076138888"/>
            <ac:spMk id="51" creationId="{D82F4DC2-AFBE-4D95-B538-FCF7F541F84D}"/>
          </ac:spMkLst>
        </pc:spChg>
        <pc:picChg chg="add mod">
          <ac:chgData name="Kohei Saito" userId="71dd0d76-af3b-4b2b-b3e1-cf0387d2e76c" providerId="ADAL" clId="{66C61679-4874-4F96-98D9-BA198ADFE3CE}" dt="2021-11-07T07:01:22.556" v="8211" actId="1036"/>
          <ac:picMkLst>
            <pc:docMk/>
            <pc:sldMk cId="457688422" sldId="2076138888"/>
            <ac:picMk id="17" creationId="{E5387E2B-38C3-4462-BD73-FF3BC1FB9505}"/>
          </ac:picMkLst>
        </pc:picChg>
        <pc:picChg chg="add mod">
          <ac:chgData name="Kohei Saito" userId="71dd0d76-af3b-4b2b-b3e1-cf0387d2e76c" providerId="ADAL" clId="{66C61679-4874-4F96-98D9-BA198ADFE3CE}" dt="2021-11-07T07:01:32.461" v="8213" actId="1076"/>
          <ac:picMkLst>
            <pc:docMk/>
            <pc:sldMk cId="457688422" sldId="2076138888"/>
            <ac:picMk id="48" creationId="{22C266EE-4FFE-4AA0-AAB8-FB36E5AC463A}"/>
          </ac:picMkLst>
        </pc:picChg>
        <pc:cxnChg chg="add mod">
          <ac:chgData name="Kohei Saito" userId="71dd0d76-af3b-4b2b-b3e1-cf0387d2e76c" providerId="ADAL" clId="{66C61679-4874-4F96-98D9-BA198ADFE3CE}" dt="2021-11-07T07:01:22.556" v="8211" actId="1036"/>
          <ac:cxnSpMkLst>
            <pc:docMk/>
            <pc:sldMk cId="457688422" sldId="2076138888"/>
            <ac:cxnSpMk id="27" creationId="{D775CC4C-2E22-452B-9001-3736EA0B636C}"/>
          </ac:cxnSpMkLst>
        </pc:cxnChg>
        <pc:cxnChg chg="add mod">
          <ac:chgData name="Kohei Saito" userId="71dd0d76-af3b-4b2b-b3e1-cf0387d2e76c" providerId="ADAL" clId="{66C61679-4874-4F96-98D9-BA198ADFE3CE}" dt="2021-11-07T07:01:22.556" v="8211" actId="1036"/>
          <ac:cxnSpMkLst>
            <pc:docMk/>
            <pc:sldMk cId="457688422" sldId="2076138888"/>
            <ac:cxnSpMk id="28" creationId="{706DFAF6-9564-4898-A206-666C376CC2C4}"/>
          </ac:cxnSpMkLst>
        </pc:cxnChg>
        <pc:cxnChg chg="add mod">
          <ac:chgData name="Kohei Saito" userId="71dd0d76-af3b-4b2b-b3e1-cf0387d2e76c" providerId="ADAL" clId="{66C61679-4874-4F96-98D9-BA198ADFE3CE}" dt="2021-11-07T07:01:22.556" v="8211" actId="1036"/>
          <ac:cxnSpMkLst>
            <pc:docMk/>
            <pc:sldMk cId="457688422" sldId="2076138888"/>
            <ac:cxnSpMk id="31" creationId="{55129DF6-2407-47A0-8A18-D5D3D9ACB3D3}"/>
          </ac:cxnSpMkLst>
        </pc:cxnChg>
        <pc:cxnChg chg="add mod">
          <ac:chgData name="Kohei Saito" userId="71dd0d76-af3b-4b2b-b3e1-cf0387d2e76c" providerId="ADAL" clId="{66C61679-4874-4F96-98D9-BA198ADFE3CE}" dt="2021-11-07T07:01:22.556" v="8211" actId="1036"/>
          <ac:cxnSpMkLst>
            <pc:docMk/>
            <pc:sldMk cId="457688422" sldId="2076138888"/>
            <ac:cxnSpMk id="34" creationId="{4E74F853-70D0-4B83-999F-D32882BDB76A}"/>
          </ac:cxnSpMkLst>
        </pc:cxnChg>
        <pc:cxnChg chg="add mod">
          <ac:chgData name="Kohei Saito" userId="71dd0d76-af3b-4b2b-b3e1-cf0387d2e76c" providerId="ADAL" clId="{66C61679-4874-4F96-98D9-BA198ADFE3CE}" dt="2021-11-07T07:01:22.556" v="8211" actId="1036"/>
          <ac:cxnSpMkLst>
            <pc:docMk/>
            <pc:sldMk cId="457688422" sldId="2076138888"/>
            <ac:cxnSpMk id="37" creationId="{C300FFD7-CD5E-493D-9261-A3B1D59689E2}"/>
          </ac:cxnSpMkLst>
        </pc:cxnChg>
        <pc:cxnChg chg="add mod">
          <ac:chgData name="Kohei Saito" userId="71dd0d76-af3b-4b2b-b3e1-cf0387d2e76c" providerId="ADAL" clId="{66C61679-4874-4F96-98D9-BA198ADFE3CE}" dt="2021-11-07T07:01:22.556" v="8211" actId="1036"/>
          <ac:cxnSpMkLst>
            <pc:docMk/>
            <pc:sldMk cId="457688422" sldId="2076138888"/>
            <ac:cxnSpMk id="44" creationId="{937D3BB9-DD8B-4FD3-A364-B1EAD33A1BA3}"/>
          </ac:cxnSpMkLst>
        </pc:cxnChg>
        <pc:cxnChg chg="add mod">
          <ac:chgData name="Kohei Saito" userId="71dd0d76-af3b-4b2b-b3e1-cf0387d2e76c" providerId="ADAL" clId="{66C61679-4874-4F96-98D9-BA198ADFE3CE}" dt="2021-11-07T07:01:52.136" v="8218" actId="208"/>
          <ac:cxnSpMkLst>
            <pc:docMk/>
            <pc:sldMk cId="457688422" sldId="2076138888"/>
            <ac:cxnSpMk id="50" creationId="{FB365B3D-C2ED-41AE-979F-31AE0A7EB163}"/>
          </ac:cxnSpMkLst>
        </pc:cxnChg>
      </pc:sldChg>
      <pc:sldChg chg="addSp delSp modSp new mod">
        <pc:chgData name="Kohei Saito" userId="71dd0d76-af3b-4b2b-b3e1-cf0387d2e76c" providerId="ADAL" clId="{66C61679-4874-4F96-98D9-BA198ADFE3CE}" dt="2021-11-07T07:26:23.932" v="8975" actId="12788"/>
        <pc:sldMkLst>
          <pc:docMk/>
          <pc:sldMk cId="2590187876" sldId="2076138889"/>
        </pc:sldMkLst>
        <pc:spChg chg="mod">
          <ac:chgData name="Kohei Saito" userId="71dd0d76-af3b-4b2b-b3e1-cf0387d2e76c" providerId="ADAL" clId="{66C61679-4874-4F96-98D9-BA198ADFE3CE}" dt="2021-11-07T07:15:24.607" v="8250" actId="20577"/>
          <ac:spMkLst>
            <pc:docMk/>
            <pc:sldMk cId="2590187876" sldId="2076138889"/>
            <ac:spMk id="2" creationId="{1F9764B8-BC42-4F23-96EF-12045D4EEE6E}"/>
          </ac:spMkLst>
        </pc:spChg>
        <pc:spChg chg="mod">
          <ac:chgData name="Kohei Saito" userId="71dd0d76-af3b-4b2b-b3e1-cf0387d2e76c" providerId="ADAL" clId="{66C61679-4874-4F96-98D9-BA198ADFE3CE}" dt="2021-11-07T07:25:20.409" v="8952" actId="20577"/>
          <ac:spMkLst>
            <pc:docMk/>
            <pc:sldMk cId="2590187876" sldId="2076138889"/>
            <ac:spMk id="3" creationId="{3A875253-6246-42B2-8D2F-26ABD4BED79F}"/>
          </ac:spMkLst>
        </pc:spChg>
        <pc:spChg chg="add del">
          <ac:chgData name="Kohei Saito" userId="71dd0d76-af3b-4b2b-b3e1-cf0387d2e76c" providerId="ADAL" clId="{66C61679-4874-4F96-98D9-BA198ADFE3CE}" dt="2021-11-07T07:24:16.423" v="8869"/>
          <ac:spMkLst>
            <pc:docMk/>
            <pc:sldMk cId="2590187876" sldId="2076138889"/>
            <ac:spMk id="5" creationId="{F1BD0EFD-1744-4C3D-8EAF-7D0472491BD6}"/>
          </ac:spMkLst>
        </pc:spChg>
        <pc:spChg chg="add del">
          <ac:chgData name="Kohei Saito" userId="71dd0d76-af3b-4b2b-b3e1-cf0387d2e76c" providerId="ADAL" clId="{66C61679-4874-4F96-98D9-BA198ADFE3CE}" dt="2021-11-07T07:24:18.356" v="8871"/>
          <ac:spMkLst>
            <pc:docMk/>
            <pc:sldMk cId="2590187876" sldId="2076138889"/>
            <ac:spMk id="6" creationId="{BA201785-2624-417F-AD4A-482A067AF290}"/>
          </ac:spMkLst>
        </pc:spChg>
        <pc:spChg chg="add mod">
          <ac:chgData name="Kohei Saito" userId="71dd0d76-af3b-4b2b-b3e1-cf0387d2e76c" providerId="ADAL" clId="{66C61679-4874-4F96-98D9-BA198ADFE3CE}" dt="2021-11-07T07:26:23.932" v="8975" actId="12788"/>
          <ac:spMkLst>
            <pc:docMk/>
            <pc:sldMk cId="2590187876" sldId="2076138889"/>
            <ac:spMk id="7" creationId="{CCA9E84E-C431-417E-B762-7511304F114C}"/>
          </ac:spMkLst>
        </pc:spChg>
        <pc:spChg chg="add del">
          <ac:chgData name="Kohei Saito" userId="71dd0d76-af3b-4b2b-b3e1-cf0387d2e76c" providerId="ADAL" clId="{66C61679-4874-4F96-98D9-BA198ADFE3CE}" dt="2021-11-07T07:24:26.893" v="8874"/>
          <ac:spMkLst>
            <pc:docMk/>
            <pc:sldMk cId="2590187876" sldId="2076138889"/>
            <ac:spMk id="8" creationId="{FBB08154-0FB2-4C75-B89B-72E19E5F9DA0}"/>
          </ac:spMkLst>
        </pc:spChg>
        <pc:spChg chg="add del">
          <ac:chgData name="Kohei Saito" userId="71dd0d76-af3b-4b2b-b3e1-cf0387d2e76c" providerId="ADAL" clId="{66C61679-4874-4F96-98D9-BA198ADFE3CE}" dt="2021-11-07T07:25:52.836" v="8957"/>
          <ac:spMkLst>
            <pc:docMk/>
            <pc:sldMk cId="2590187876" sldId="2076138889"/>
            <ac:spMk id="9" creationId="{556CAF15-5684-4110-915B-79ACF2988C41}"/>
          </ac:spMkLst>
        </pc:spChg>
        <pc:spChg chg="add del">
          <ac:chgData name="Kohei Saito" userId="71dd0d76-af3b-4b2b-b3e1-cf0387d2e76c" providerId="ADAL" clId="{66C61679-4874-4F96-98D9-BA198ADFE3CE}" dt="2021-11-07T07:25:59.990" v="8961" actId="767"/>
          <ac:spMkLst>
            <pc:docMk/>
            <pc:sldMk cId="2590187876" sldId="2076138889"/>
            <ac:spMk id="10" creationId="{81C706B3-F283-4D25-980E-D5BA445F7860}"/>
          </ac:spMkLst>
        </pc:spChg>
        <pc:spChg chg="add del">
          <ac:chgData name="Kohei Saito" userId="71dd0d76-af3b-4b2b-b3e1-cf0387d2e76c" providerId="ADAL" clId="{66C61679-4874-4F96-98D9-BA198ADFE3CE}" dt="2021-11-07T07:25:58.316" v="8960"/>
          <ac:spMkLst>
            <pc:docMk/>
            <pc:sldMk cId="2590187876" sldId="2076138889"/>
            <ac:spMk id="11" creationId="{7D7BB198-09D7-4FA0-BE58-589CE4635A75}"/>
          </ac:spMkLst>
        </pc:spChg>
        <pc:spChg chg="add mod">
          <ac:chgData name="Kohei Saito" userId="71dd0d76-af3b-4b2b-b3e1-cf0387d2e76c" providerId="ADAL" clId="{66C61679-4874-4F96-98D9-BA198ADFE3CE}" dt="2021-11-07T07:26:19.883" v="8974" actId="12788"/>
          <ac:spMkLst>
            <pc:docMk/>
            <pc:sldMk cId="2590187876" sldId="2076138889"/>
            <ac:spMk id="12" creationId="{E96594BC-9566-4639-8431-9816D8883EC5}"/>
          </ac:spMkLst>
        </pc:spChg>
      </pc:sldChg>
      <pc:sldChg chg="addSp modSp new mod">
        <pc:chgData name="Kohei Saito" userId="71dd0d76-af3b-4b2b-b3e1-cf0387d2e76c" providerId="ADAL" clId="{66C61679-4874-4F96-98D9-BA198ADFE3CE}" dt="2021-11-07T07:41:16.485" v="9171" actId="1076"/>
        <pc:sldMkLst>
          <pc:docMk/>
          <pc:sldMk cId="3255990274" sldId="2076138890"/>
        </pc:sldMkLst>
        <pc:spChg chg="mod">
          <ac:chgData name="Kohei Saito" userId="71dd0d76-af3b-4b2b-b3e1-cf0387d2e76c" providerId="ADAL" clId="{66C61679-4874-4F96-98D9-BA198ADFE3CE}" dt="2021-11-07T07:36:05.718" v="8995" actId="20577"/>
          <ac:spMkLst>
            <pc:docMk/>
            <pc:sldMk cId="3255990274" sldId="2076138890"/>
            <ac:spMk id="2" creationId="{CBC50496-24CA-4701-9E9C-83F97FF258BF}"/>
          </ac:spMkLst>
        </pc:spChg>
        <pc:spChg chg="mod">
          <ac:chgData name="Kohei Saito" userId="71dd0d76-af3b-4b2b-b3e1-cf0387d2e76c" providerId="ADAL" clId="{66C61679-4874-4F96-98D9-BA198ADFE3CE}" dt="2021-11-07T07:41:12.554" v="9170" actId="6549"/>
          <ac:spMkLst>
            <pc:docMk/>
            <pc:sldMk cId="3255990274" sldId="2076138890"/>
            <ac:spMk id="3" creationId="{67FD9C39-2EC7-412C-9611-BB65384878A7}"/>
          </ac:spMkLst>
        </pc:spChg>
        <pc:spChg chg="add mod">
          <ac:chgData name="Kohei Saito" userId="71dd0d76-af3b-4b2b-b3e1-cf0387d2e76c" providerId="ADAL" clId="{66C61679-4874-4F96-98D9-BA198ADFE3CE}" dt="2021-11-07T07:41:16.485" v="9171" actId="1076"/>
          <ac:spMkLst>
            <pc:docMk/>
            <pc:sldMk cId="3255990274" sldId="2076138890"/>
            <ac:spMk id="12" creationId="{A3B55BC4-8A43-4FF1-8D1D-04A4F7335426}"/>
          </ac:spMkLst>
        </pc:spChg>
        <pc:picChg chg="add mod">
          <ac:chgData name="Kohei Saito" userId="71dd0d76-af3b-4b2b-b3e1-cf0387d2e76c" providerId="ADAL" clId="{66C61679-4874-4F96-98D9-BA198ADFE3CE}" dt="2021-11-07T07:39:28.256" v="9148" actId="1076"/>
          <ac:picMkLst>
            <pc:docMk/>
            <pc:sldMk cId="3255990274" sldId="2076138890"/>
            <ac:picMk id="6" creationId="{4946F654-1D89-4C05-BED7-B450C171121F}"/>
          </ac:picMkLst>
        </pc:picChg>
        <pc:picChg chg="add mod">
          <ac:chgData name="Kohei Saito" userId="71dd0d76-af3b-4b2b-b3e1-cf0387d2e76c" providerId="ADAL" clId="{66C61679-4874-4F96-98D9-BA198ADFE3CE}" dt="2021-11-07T07:39:36.275" v="9151" actId="1076"/>
          <ac:picMkLst>
            <pc:docMk/>
            <pc:sldMk cId="3255990274" sldId="2076138890"/>
            <ac:picMk id="8" creationId="{DFB0561E-5DAA-4F86-B8E2-39436CC098AE}"/>
          </ac:picMkLst>
        </pc:picChg>
        <pc:picChg chg="add mod">
          <ac:chgData name="Kohei Saito" userId="71dd0d76-af3b-4b2b-b3e1-cf0387d2e76c" providerId="ADAL" clId="{66C61679-4874-4F96-98D9-BA198ADFE3CE}" dt="2021-11-07T07:39:55.131" v="9155" actId="1076"/>
          <ac:picMkLst>
            <pc:docMk/>
            <pc:sldMk cId="3255990274" sldId="2076138890"/>
            <ac:picMk id="10" creationId="{0B1C4DFD-63E3-4A87-9DA1-1D0B1AA8CAF5}"/>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27FF69-0D3D-40A5-92B8-F369C3C55B56}" type="doc">
      <dgm:prSet loTypeId="urn:microsoft.com/office/officeart/2005/8/layout/chevron1" loCatId="process" qsTypeId="urn:microsoft.com/office/officeart/2005/8/quickstyle/simple1" qsCatId="simple" csTypeId="urn:microsoft.com/office/officeart/2005/8/colors/accent1_2" csCatId="accent1" phldr="1"/>
      <dgm:spPr/>
    </dgm:pt>
    <dgm:pt modelId="{E92CD280-86F6-473B-A677-18E0FD95D7D4}">
      <dgm:prSet phldrT="[Text]"/>
      <dgm:spPr/>
      <dgm:t>
        <a:bodyPr/>
        <a:lstStyle/>
        <a:p>
          <a:r>
            <a:rPr lang="ja-JP" altLang="en-US" dirty="0"/>
            <a:t>システム開発</a:t>
          </a:r>
          <a:endParaRPr lang="en-US" dirty="0"/>
        </a:p>
      </dgm:t>
    </dgm:pt>
    <dgm:pt modelId="{459F65F0-ABF3-4BEF-923C-5AFC71C93DE7}" type="parTrans" cxnId="{FABC34EA-D106-4213-B2C4-EAF91A104C8A}">
      <dgm:prSet/>
      <dgm:spPr/>
      <dgm:t>
        <a:bodyPr/>
        <a:lstStyle/>
        <a:p>
          <a:endParaRPr lang="en-US"/>
        </a:p>
      </dgm:t>
    </dgm:pt>
    <dgm:pt modelId="{F3097BB8-7E86-4377-8A8D-E91EA0ABDD6D}" type="sibTrans" cxnId="{FABC34EA-D106-4213-B2C4-EAF91A104C8A}">
      <dgm:prSet/>
      <dgm:spPr/>
      <dgm:t>
        <a:bodyPr/>
        <a:lstStyle/>
        <a:p>
          <a:endParaRPr lang="en-US"/>
        </a:p>
      </dgm:t>
    </dgm:pt>
    <dgm:pt modelId="{6641DEA4-BE74-4561-A3AA-D0CEB5F98CF6}">
      <dgm:prSet phldrT="[Text]"/>
      <dgm:spPr/>
      <dgm:t>
        <a:bodyPr/>
        <a:lstStyle/>
        <a:p>
          <a:r>
            <a:rPr lang="ja-JP" altLang="en-US" dirty="0"/>
            <a:t>サーバ注文</a:t>
          </a:r>
          <a:endParaRPr lang="en-US" dirty="0"/>
        </a:p>
      </dgm:t>
    </dgm:pt>
    <dgm:pt modelId="{AF95C02D-A4C3-4D70-B399-7A3732BE4980}" type="parTrans" cxnId="{C266BE92-CF73-4F73-9E2C-28216057B72B}">
      <dgm:prSet/>
      <dgm:spPr/>
      <dgm:t>
        <a:bodyPr/>
        <a:lstStyle/>
        <a:p>
          <a:endParaRPr lang="en-US"/>
        </a:p>
      </dgm:t>
    </dgm:pt>
    <dgm:pt modelId="{EB6AF4C5-D803-43F3-8C04-9B832C575C7B}" type="sibTrans" cxnId="{C266BE92-CF73-4F73-9E2C-28216057B72B}">
      <dgm:prSet/>
      <dgm:spPr/>
      <dgm:t>
        <a:bodyPr/>
        <a:lstStyle/>
        <a:p>
          <a:endParaRPr lang="en-US"/>
        </a:p>
      </dgm:t>
    </dgm:pt>
    <dgm:pt modelId="{9A96EBDE-D387-45F7-9345-2FBCB2D8B285}">
      <dgm:prSet phldrT="[Text]"/>
      <dgm:spPr/>
      <dgm:t>
        <a:bodyPr/>
        <a:lstStyle/>
        <a:p>
          <a:r>
            <a:rPr lang="ja-JP" altLang="en-US" dirty="0"/>
            <a:t>サーバ到着</a:t>
          </a:r>
          <a:endParaRPr lang="en-US" dirty="0"/>
        </a:p>
      </dgm:t>
    </dgm:pt>
    <dgm:pt modelId="{3CCA1437-5D85-46FB-90F7-AC1985CCAC70}" type="parTrans" cxnId="{24923642-6BEC-4EF2-B43B-D6A6FB221279}">
      <dgm:prSet/>
      <dgm:spPr/>
      <dgm:t>
        <a:bodyPr/>
        <a:lstStyle/>
        <a:p>
          <a:endParaRPr lang="en-US"/>
        </a:p>
      </dgm:t>
    </dgm:pt>
    <dgm:pt modelId="{EF67ED1E-DB8C-4ADF-BEAB-3809F335C0E6}" type="sibTrans" cxnId="{24923642-6BEC-4EF2-B43B-D6A6FB221279}">
      <dgm:prSet/>
      <dgm:spPr/>
      <dgm:t>
        <a:bodyPr/>
        <a:lstStyle/>
        <a:p>
          <a:endParaRPr lang="en-US"/>
        </a:p>
      </dgm:t>
    </dgm:pt>
    <dgm:pt modelId="{FB96DB9E-780C-463D-B0D7-6D9D7F1DF866}">
      <dgm:prSet phldrT="[Text]"/>
      <dgm:spPr/>
      <dgm:t>
        <a:bodyPr/>
        <a:lstStyle/>
        <a:p>
          <a:r>
            <a:rPr lang="ja-JP" altLang="en-US" dirty="0"/>
            <a:t>キャパシティ見積</a:t>
          </a:r>
          <a:endParaRPr lang="en-US" dirty="0"/>
        </a:p>
      </dgm:t>
    </dgm:pt>
    <dgm:pt modelId="{B1B7C866-4F1F-49D3-A451-7063ADD9E7DA}" type="parTrans" cxnId="{050DF1D6-88F0-4717-A5D5-FC70130D45EF}">
      <dgm:prSet/>
      <dgm:spPr/>
      <dgm:t>
        <a:bodyPr/>
        <a:lstStyle/>
        <a:p>
          <a:endParaRPr lang="en-US"/>
        </a:p>
      </dgm:t>
    </dgm:pt>
    <dgm:pt modelId="{97FE8D6E-62F4-4171-BCEF-F49B0897C7C8}" type="sibTrans" cxnId="{050DF1D6-88F0-4717-A5D5-FC70130D45EF}">
      <dgm:prSet/>
      <dgm:spPr/>
      <dgm:t>
        <a:bodyPr/>
        <a:lstStyle/>
        <a:p>
          <a:endParaRPr lang="en-US"/>
        </a:p>
      </dgm:t>
    </dgm:pt>
    <dgm:pt modelId="{5DFC12BE-42FB-4FEA-96EF-AB02DDEB360C}" type="pres">
      <dgm:prSet presAssocID="{D927FF69-0D3D-40A5-92B8-F369C3C55B56}" presName="Name0" presStyleCnt="0">
        <dgm:presLayoutVars>
          <dgm:dir/>
          <dgm:animLvl val="lvl"/>
          <dgm:resizeHandles val="exact"/>
        </dgm:presLayoutVars>
      </dgm:prSet>
      <dgm:spPr/>
    </dgm:pt>
    <dgm:pt modelId="{A06F5EC8-869A-4436-965F-944142E9EE0D}" type="pres">
      <dgm:prSet presAssocID="{E92CD280-86F6-473B-A677-18E0FD95D7D4}" presName="parTxOnly" presStyleLbl="node1" presStyleIdx="0" presStyleCnt="4">
        <dgm:presLayoutVars>
          <dgm:chMax val="0"/>
          <dgm:chPref val="0"/>
          <dgm:bulletEnabled val="1"/>
        </dgm:presLayoutVars>
      </dgm:prSet>
      <dgm:spPr/>
    </dgm:pt>
    <dgm:pt modelId="{F93CE555-A0E9-4662-B58E-345EE57E9C87}" type="pres">
      <dgm:prSet presAssocID="{F3097BB8-7E86-4377-8A8D-E91EA0ABDD6D}" presName="parTxOnlySpace" presStyleCnt="0"/>
      <dgm:spPr/>
    </dgm:pt>
    <dgm:pt modelId="{42574D98-12A0-4807-8285-B0C0C1697FB3}" type="pres">
      <dgm:prSet presAssocID="{FB96DB9E-780C-463D-B0D7-6D9D7F1DF866}" presName="parTxOnly" presStyleLbl="node1" presStyleIdx="1" presStyleCnt="4">
        <dgm:presLayoutVars>
          <dgm:chMax val="0"/>
          <dgm:chPref val="0"/>
          <dgm:bulletEnabled val="1"/>
        </dgm:presLayoutVars>
      </dgm:prSet>
      <dgm:spPr/>
    </dgm:pt>
    <dgm:pt modelId="{F8C49A85-A7C4-45E1-AD61-E74C3140AF54}" type="pres">
      <dgm:prSet presAssocID="{97FE8D6E-62F4-4171-BCEF-F49B0897C7C8}" presName="parTxOnlySpace" presStyleCnt="0"/>
      <dgm:spPr/>
    </dgm:pt>
    <dgm:pt modelId="{0845AF3A-7EA6-44F3-BEC9-2A90098B9958}" type="pres">
      <dgm:prSet presAssocID="{6641DEA4-BE74-4561-A3AA-D0CEB5F98CF6}" presName="parTxOnly" presStyleLbl="node1" presStyleIdx="2" presStyleCnt="4">
        <dgm:presLayoutVars>
          <dgm:chMax val="0"/>
          <dgm:chPref val="0"/>
          <dgm:bulletEnabled val="1"/>
        </dgm:presLayoutVars>
      </dgm:prSet>
      <dgm:spPr/>
    </dgm:pt>
    <dgm:pt modelId="{D97EF25A-CAC1-4A09-BCFA-A46F7DEA22C2}" type="pres">
      <dgm:prSet presAssocID="{EB6AF4C5-D803-43F3-8C04-9B832C575C7B}" presName="parTxOnlySpace" presStyleCnt="0"/>
      <dgm:spPr/>
    </dgm:pt>
    <dgm:pt modelId="{1B5CFACA-1D9B-4504-A8ED-AC7091E2CBFC}" type="pres">
      <dgm:prSet presAssocID="{9A96EBDE-D387-45F7-9345-2FBCB2D8B285}" presName="parTxOnly" presStyleLbl="node1" presStyleIdx="3" presStyleCnt="4">
        <dgm:presLayoutVars>
          <dgm:chMax val="0"/>
          <dgm:chPref val="0"/>
          <dgm:bulletEnabled val="1"/>
        </dgm:presLayoutVars>
      </dgm:prSet>
      <dgm:spPr/>
    </dgm:pt>
  </dgm:ptLst>
  <dgm:cxnLst>
    <dgm:cxn modelId="{24923642-6BEC-4EF2-B43B-D6A6FB221279}" srcId="{D927FF69-0D3D-40A5-92B8-F369C3C55B56}" destId="{9A96EBDE-D387-45F7-9345-2FBCB2D8B285}" srcOrd="3" destOrd="0" parTransId="{3CCA1437-5D85-46FB-90F7-AC1985CCAC70}" sibTransId="{EF67ED1E-DB8C-4ADF-BEAB-3809F335C0E6}"/>
    <dgm:cxn modelId="{7D8E1168-12B0-476C-BA48-4980906831FC}" type="presOf" srcId="{6641DEA4-BE74-4561-A3AA-D0CEB5F98CF6}" destId="{0845AF3A-7EA6-44F3-BEC9-2A90098B9958}" srcOrd="0" destOrd="0" presId="urn:microsoft.com/office/officeart/2005/8/layout/chevron1"/>
    <dgm:cxn modelId="{B40B9750-8D36-4717-95D6-947AF7D81103}" type="presOf" srcId="{E92CD280-86F6-473B-A677-18E0FD95D7D4}" destId="{A06F5EC8-869A-4436-965F-944142E9EE0D}" srcOrd="0" destOrd="0" presId="urn:microsoft.com/office/officeart/2005/8/layout/chevron1"/>
    <dgm:cxn modelId="{C266BE92-CF73-4F73-9E2C-28216057B72B}" srcId="{D927FF69-0D3D-40A5-92B8-F369C3C55B56}" destId="{6641DEA4-BE74-4561-A3AA-D0CEB5F98CF6}" srcOrd="2" destOrd="0" parTransId="{AF95C02D-A4C3-4D70-B399-7A3732BE4980}" sibTransId="{EB6AF4C5-D803-43F3-8C04-9B832C575C7B}"/>
    <dgm:cxn modelId="{870171AC-C8E7-48C8-9D2C-294E632B895D}" type="presOf" srcId="{9A96EBDE-D387-45F7-9345-2FBCB2D8B285}" destId="{1B5CFACA-1D9B-4504-A8ED-AC7091E2CBFC}" srcOrd="0" destOrd="0" presId="urn:microsoft.com/office/officeart/2005/8/layout/chevron1"/>
    <dgm:cxn modelId="{63030FB3-EDED-4B39-BFB3-B392129CCC3E}" type="presOf" srcId="{FB96DB9E-780C-463D-B0D7-6D9D7F1DF866}" destId="{42574D98-12A0-4807-8285-B0C0C1697FB3}" srcOrd="0" destOrd="0" presId="urn:microsoft.com/office/officeart/2005/8/layout/chevron1"/>
    <dgm:cxn modelId="{050DF1D6-88F0-4717-A5D5-FC70130D45EF}" srcId="{D927FF69-0D3D-40A5-92B8-F369C3C55B56}" destId="{FB96DB9E-780C-463D-B0D7-6D9D7F1DF866}" srcOrd="1" destOrd="0" parTransId="{B1B7C866-4F1F-49D3-A451-7063ADD9E7DA}" sibTransId="{97FE8D6E-62F4-4171-BCEF-F49B0897C7C8}"/>
    <dgm:cxn modelId="{39D4B6E2-D8A3-458F-8C24-CBD4407CED38}" type="presOf" srcId="{D927FF69-0D3D-40A5-92B8-F369C3C55B56}" destId="{5DFC12BE-42FB-4FEA-96EF-AB02DDEB360C}" srcOrd="0" destOrd="0" presId="urn:microsoft.com/office/officeart/2005/8/layout/chevron1"/>
    <dgm:cxn modelId="{FABC34EA-D106-4213-B2C4-EAF91A104C8A}" srcId="{D927FF69-0D3D-40A5-92B8-F369C3C55B56}" destId="{E92CD280-86F6-473B-A677-18E0FD95D7D4}" srcOrd="0" destOrd="0" parTransId="{459F65F0-ABF3-4BEF-923C-5AFC71C93DE7}" sibTransId="{F3097BB8-7E86-4377-8A8D-E91EA0ABDD6D}"/>
    <dgm:cxn modelId="{AB26C226-20C5-4433-AB39-A5BBDC68007B}" type="presParOf" srcId="{5DFC12BE-42FB-4FEA-96EF-AB02DDEB360C}" destId="{A06F5EC8-869A-4436-965F-944142E9EE0D}" srcOrd="0" destOrd="0" presId="urn:microsoft.com/office/officeart/2005/8/layout/chevron1"/>
    <dgm:cxn modelId="{3C15051B-80D7-44BD-AB8C-ABFD63F2D951}" type="presParOf" srcId="{5DFC12BE-42FB-4FEA-96EF-AB02DDEB360C}" destId="{F93CE555-A0E9-4662-B58E-345EE57E9C87}" srcOrd="1" destOrd="0" presId="urn:microsoft.com/office/officeart/2005/8/layout/chevron1"/>
    <dgm:cxn modelId="{1CE206ED-0502-459D-8DE8-917F798FC5F2}" type="presParOf" srcId="{5DFC12BE-42FB-4FEA-96EF-AB02DDEB360C}" destId="{42574D98-12A0-4807-8285-B0C0C1697FB3}" srcOrd="2" destOrd="0" presId="urn:microsoft.com/office/officeart/2005/8/layout/chevron1"/>
    <dgm:cxn modelId="{4E503888-8AE1-40B0-8DBE-F9F015B2C659}" type="presParOf" srcId="{5DFC12BE-42FB-4FEA-96EF-AB02DDEB360C}" destId="{F8C49A85-A7C4-45E1-AD61-E74C3140AF54}" srcOrd="3" destOrd="0" presId="urn:microsoft.com/office/officeart/2005/8/layout/chevron1"/>
    <dgm:cxn modelId="{5BCA478E-0422-41C3-B189-9A2B48076D7E}" type="presParOf" srcId="{5DFC12BE-42FB-4FEA-96EF-AB02DDEB360C}" destId="{0845AF3A-7EA6-44F3-BEC9-2A90098B9958}" srcOrd="4" destOrd="0" presId="urn:microsoft.com/office/officeart/2005/8/layout/chevron1"/>
    <dgm:cxn modelId="{00DC969A-4D8C-4344-A9A4-18E0B72286F7}" type="presParOf" srcId="{5DFC12BE-42FB-4FEA-96EF-AB02DDEB360C}" destId="{D97EF25A-CAC1-4A09-BCFA-A46F7DEA22C2}" srcOrd="5" destOrd="0" presId="urn:microsoft.com/office/officeart/2005/8/layout/chevron1"/>
    <dgm:cxn modelId="{BDCCE713-E56F-480C-B49C-D2ABE5D8ED6A}" type="presParOf" srcId="{5DFC12BE-42FB-4FEA-96EF-AB02DDEB360C}" destId="{1B5CFACA-1D9B-4504-A8ED-AC7091E2CBFC}" srcOrd="6"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6F5EC8-869A-4436-965F-944142E9EE0D}">
      <dsp:nvSpPr>
        <dsp:cNvPr id="0" name=""/>
        <dsp:cNvSpPr/>
      </dsp:nvSpPr>
      <dsp:spPr>
        <a:xfrm>
          <a:off x="5156" y="0"/>
          <a:ext cx="3001626" cy="64807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ja-JP" altLang="en-US" sz="2200" kern="1200" dirty="0"/>
            <a:t>システム開発</a:t>
          </a:r>
          <a:endParaRPr lang="en-US" sz="2200" kern="1200" dirty="0"/>
        </a:p>
      </dsp:txBody>
      <dsp:txXfrm>
        <a:off x="329192" y="0"/>
        <a:ext cx="2353554" cy="648072"/>
      </dsp:txXfrm>
    </dsp:sp>
    <dsp:sp modelId="{42574D98-12A0-4807-8285-B0C0C1697FB3}">
      <dsp:nvSpPr>
        <dsp:cNvPr id="0" name=""/>
        <dsp:cNvSpPr/>
      </dsp:nvSpPr>
      <dsp:spPr>
        <a:xfrm>
          <a:off x="2706620" y="0"/>
          <a:ext cx="3001626" cy="64807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ja-JP" altLang="en-US" sz="2200" kern="1200" dirty="0"/>
            <a:t>キャパシティ見積</a:t>
          </a:r>
          <a:endParaRPr lang="en-US" sz="2200" kern="1200" dirty="0"/>
        </a:p>
      </dsp:txBody>
      <dsp:txXfrm>
        <a:off x="3030656" y="0"/>
        <a:ext cx="2353554" cy="648072"/>
      </dsp:txXfrm>
    </dsp:sp>
    <dsp:sp modelId="{0845AF3A-7EA6-44F3-BEC9-2A90098B9958}">
      <dsp:nvSpPr>
        <dsp:cNvPr id="0" name=""/>
        <dsp:cNvSpPr/>
      </dsp:nvSpPr>
      <dsp:spPr>
        <a:xfrm>
          <a:off x="5408084" y="0"/>
          <a:ext cx="3001626" cy="64807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ja-JP" altLang="en-US" sz="2200" kern="1200" dirty="0"/>
            <a:t>サーバ注文</a:t>
          </a:r>
          <a:endParaRPr lang="en-US" sz="2200" kern="1200" dirty="0"/>
        </a:p>
      </dsp:txBody>
      <dsp:txXfrm>
        <a:off x="5732120" y="0"/>
        <a:ext cx="2353554" cy="648072"/>
      </dsp:txXfrm>
    </dsp:sp>
    <dsp:sp modelId="{1B5CFACA-1D9B-4504-A8ED-AC7091E2CBFC}">
      <dsp:nvSpPr>
        <dsp:cNvPr id="0" name=""/>
        <dsp:cNvSpPr/>
      </dsp:nvSpPr>
      <dsp:spPr>
        <a:xfrm>
          <a:off x="8109548" y="0"/>
          <a:ext cx="3001626" cy="64807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ja-JP" altLang="en-US" sz="2200" kern="1200" dirty="0"/>
            <a:t>サーバ到着</a:t>
          </a:r>
          <a:endParaRPr lang="en-US" sz="2200" kern="1200" dirty="0"/>
        </a:p>
      </dsp:txBody>
      <dsp:txXfrm>
        <a:off x="8433584" y="0"/>
        <a:ext cx="2353554" cy="64807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9575" cy="496888"/>
          </a:xfrm>
          <a:prstGeom prst="rect">
            <a:avLst/>
          </a:prstGeom>
        </p:spPr>
        <p:txBody>
          <a:bodyPr vert="horz" lIns="91440" tIns="45720" rIns="91440" bIns="45720" rtlCol="0"/>
          <a:lstStyle>
            <a:lvl1pPr algn="l">
              <a:defRPr sz="1200"/>
            </a:lvl1pPr>
          </a:lstStyle>
          <a:p>
            <a:endParaRPr lang="en-US"/>
          </a:p>
        </p:txBody>
      </p:sp>
      <p:sp>
        <p:nvSpPr>
          <p:cNvPr id="4" name="フッター プレースホルダー 3"/>
          <p:cNvSpPr>
            <a:spLocks noGrp="1"/>
          </p:cNvSpPr>
          <p:nvPr>
            <p:ph type="ftr" sz="quarter" idx="2"/>
          </p:nvPr>
        </p:nvSpPr>
        <p:spPr>
          <a:xfrm>
            <a:off x="0" y="9440863"/>
            <a:ext cx="2949575" cy="496887"/>
          </a:xfrm>
          <a:prstGeom prst="rect">
            <a:avLst/>
          </a:prstGeom>
        </p:spPr>
        <p:txBody>
          <a:bodyPr vert="horz" lIns="91440" tIns="45720" rIns="91440" bIns="45720" rtlCol="0" anchor="b"/>
          <a:lstStyle>
            <a:lvl1pPr algn="l">
              <a:defRPr sz="1200"/>
            </a:lvl1pPr>
          </a:lstStyle>
          <a:p>
            <a:endParaRPr lang="en-US"/>
          </a:p>
        </p:txBody>
      </p:sp>
      <p:sp>
        <p:nvSpPr>
          <p:cNvPr id="5" name="スライド番号プレースホルダー 4"/>
          <p:cNvSpPr>
            <a:spLocks noGrp="1"/>
          </p:cNvSpPr>
          <p:nvPr>
            <p:ph type="sldNum" sz="quarter" idx="3"/>
          </p:nvPr>
        </p:nvSpPr>
        <p:spPr>
          <a:xfrm>
            <a:off x="3856038" y="9440863"/>
            <a:ext cx="2949575" cy="496887"/>
          </a:xfrm>
          <a:prstGeom prst="rect">
            <a:avLst/>
          </a:prstGeom>
        </p:spPr>
        <p:txBody>
          <a:bodyPr vert="horz" lIns="91440" tIns="45720" rIns="91440" bIns="45720" rtlCol="0" anchor="b"/>
          <a:lstStyle>
            <a:lvl1pPr algn="r">
              <a:defRPr sz="1200"/>
            </a:lvl1pPr>
          </a:lstStyle>
          <a:p>
            <a:fld id="{8EB27E77-CC64-42E0-880C-CCD4819C8294}" type="slidenum">
              <a:rPr lang="en-US" smtClean="0"/>
              <a:t>‹#›</a:t>
            </a:fld>
            <a:endParaRPr lang="en-US"/>
          </a:p>
        </p:txBody>
      </p:sp>
    </p:spTree>
    <p:extLst>
      <p:ext uri="{BB962C8B-B14F-4D97-AF65-F5344CB8AC3E}">
        <p14:creationId xmlns:p14="http://schemas.microsoft.com/office/powerpoint/2010/main" val="5732162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49787" cy="496967"/>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55838" y="0"/>
            <a:ext cx="2949787" cy="496967"/>
          </a:xfrm>
          <a:prstGeom prst="rect">
            <a:avLst/>
          </a:prstGeom>
        </p:spPr>
        <p:txBody>
          <a:bodyPr vert="horz" lIns="91440" tIns="45720" rIns="91440" bIns="45720" rtlCol="0"/>
          <a:lstStyle>
            <a:lvl1pPr algn="r">
              <a:defRPr sz="1200"/>
            </a:lvl1pPr>
          </a:lstStyle>
          <a:p>
            <a:fld id="{EAC46A81-E624-4D81-AA3F-7B9C1E0141B8}" type="datetimeFigureOut">
              <a:rPr kumimoji="1" lang="ja-JP" altLang="en-US" smtClean="0"/>
              <a:pPr/>
              <a:t>2021/11/7</a:t>
            </a:fld>
            <a:endParaRPr kumimoji="1" lang="ja-JP" altLang="en-US"/>
          </a:p>
        </p:txBody>
      </p:sp>
      <p:sp>
        <p:nvSpPr>
          <p:cNvPr id="4" name="スライド イメージ プレースホルダ 3"/>
          <p:cNvSpPr>
            <a:spLocks noGrp="1" noRot="1" noChangeAspect="1"/>
          </p:cNvSpPr>
          <p:nvPr>
            <p:ph type="sldImg" idx="2"/>
          </p:nvPr>
        </p:nvSpPr>
        <p:spPr>
          <a:xfrm>
            <a:off x="92075" y="746125"/>
            <a:ext cx="6623050" cy="3725863"/>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0720" y="4721186"/>
            <a:ext cx="5445760" cy="4472702"/>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 5"/>
          <p:cNvSpPr>
            <a:spLocks noGrp="1"/>
          </p:cNvSpPr>
          <p:nvPr>
            <p:ph type="ftr" sz="quarter" idx="4"/>
          </p:nvPr>
        </p:nvSpPr>
        <p:spPr>
          <a:xfrm>
            <a:off x="0" y="9440646"/>
            <a:ext cx="2949787" cy="49696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55838" y="9440646"/>
            <a:ext cx="2949787" cy="496967"/>
          </a:xfrm>
          <a:prstGeom prst="rect">
            <a:avLst/>
          </a:prstGeom>
        </p:spPr>
        <p:txBody>
          <a:bodyPr vert="horz" lIns="91440" tIns="45720" rIns="91440" bIns="45720" rtlCol="0" anchor="b"/>
          <a:lstStyle>
            <a:lvl1pPr algn="r">
              <a:defRPr sz="1200"/>
            </a:lvl1pPr>
          </a:lstStyle>
          <a:p>
            <a:fld id="{1DCA76B3-9E37-4EA7-8FD0-15AB921CDDCE}" type="slidenum">
              <a:rPr kumimoji="1" lang="ja-JP" altLang="en-US" smtClean="0"/>
              <a:pPr/>
              <a:t>‹#›</a:t>
            </a:fld>
            <a:endParaRPr kumimoji="1" lang="ja-JP" altLang="en-US"/>
          </a:p>
        </p:txBody>
      </p:sp>
    </p:spTree>
    <p:extLst>
      <p:ext uri="{BB962C8B-B14F-4D97-AF65-F5344CB8AC3E}">
        <p14:creationId xmlns:p14="http://schemas.microsoft.com/office/powerpoint/2010/main" val="263991406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ユーザー設定レイアウト">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FA59D25-C81D-465A-848C-84C8BD581236}"/>
              </a:ext>
            </a:extLst>
          </p:cNvPr>
          <p:cNvSpPr>
            <a:spLocks noGrp="1"/>
          </p:cNvSpPr>
          <p:nvPr>
            <p:ph type="sldNum" sz="quarter" idx="10"/>
          </p:nvPr>
        </p:nvSpPr>
        <p:spPr/>
        <p:txBody>
          <a:bodyPr/>
          <a:lstStyle>
            <a:lvl1pPr>
              <a:defRPr>
                <a:solidFill>
                  <a:schemeClr val="bg1"/>
                </a:solidFill>
              </a:defRPr>
            </a:lvl1pPr>
          </a:lstStyle>
          <a:p>
            <a:fld id="{14E33006-2403-43D1-A522-31683E517756}" type="slidenum">
              <a:rPr lang="ja-JP" altLang="en-US" smtClean="0"/>
              <a:pPr/>
              <a:t>‹#›</a:t>
            </a:fld>
            <a:endParaRPr lang="ja-JP" altLang="en-US" dirty="0"/>
          </a:p>
        </p:txBody>
      </p:sp>
      <p:pic>
        <p:nvPicPr>
          <p:cNvPr id="4" name="Graphic 13">
            <a:extLst>
              <a:ext uri="{FF2B5EF4-FFF2-40B4-BE49-F238E27FC236}">
                <a16:creationId xmlns:a16="http://schemas.microsoft.com/office/drawing/2014/main" id="{15993362-0298-4C5D-B0A6-1832394C6D65}"/>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11052"/>
          <a:stretch/>
        </p:blipFill>
        <p:spPr>
          <a:xfrm>
            <a:off x="4603805" y="261809"/>
            <a:ext cx="7588195" cy="6596192"/>
          </a:xfrm>
          <a:prstGeom prst="rect">
            <a:avLst/>
          </a:prstGeom>
        </p:spPr>
      </p:pic>
      <p:pic>
        <p:nvPicPr>
          <p:cNvPr id="5" name="Picture 18">
            <a:extLst>
              <a:ext uri="{FF2B5EF4-FFF2-40B4-BE49-F238E27FC236}">
                <a16:creationId xmlns:a16="http://schemas.microsoft.com/office/drawing/2014/main" id="{DD69E127-78FC-44F2-94A7-20B21E77D764}"/>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42546" y="255503"/>
            <a:ext cx="1932167" cy="787042"/>
          </a:xfrm>
          <a:prstGeom prst="rect">
            <a:avLst/>
          </a:prstGeom>
        </p:spPr>
      </p:pic>
      <p:sp>
        <p:nvSpPr>
          <p:cNvPr id="6" name="TextBox 21">
            <a:extLst>
              <a:ext uri="{FF2B5EF4-FFF2-40B4-BE49-F238E27FC236}">
                <a16:creationId xmlns:a16="http://schemas.microsoft.com/office/drawing/2014/main" id="{44C5BBAE-D473-4E9E-AC13-B1A9EEEAA4AA}"/>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solidFill>
                  <a:schemeClr val="bg1"/>
                </a:solidFill>
              </a:rPr>
              <a:t>Azure</a:t>
            </a:r>
          </a:p>
        </p:txBody>
      </p:sp>
      <p:sp>
        <p:nvSpPr>
          <p:cNvPr id="9" name="Text Placeholder 2">
            <a:extLst>
              <a:ext uri="{FF2B5EF4-FFF2-40B4-BE49-F238E27FC236}">
                <a16:creationId xmlns:a16="http://schemas.microsoft.com/office/drawing/2014/main" id="{F25A4067-BC39-45CB-BCA7-B419762A3B13}"/>
              </a:ext>
            </a:extLst>
          </p:cNvPr>
          <p:cNvSpPr>
            <a:spLocks noGrp="1"/>
          </p:cNvSpPr>
          <p:nvPr>
            <p:ph type="body" sz="quarter" idx="25" hasCustomPrompt="1"/>
          </p:nvPr>
        </p:nvSpPr>
        <p:spPr>
          <a:xfrm>
            <a:off x="613250" y="5269896"/>
            <a:ext cx="10969150" cy="679384"/>
          </a:xfrm>
          <a:prstGeom prst="rect">
            <a:avLst/>
          </a:prstGeom>
        </p:spPr>
        <p:txBody>
          <a:bodyPr anchor="ctr">
            <a:noAutofit/>
          </a:bodyPr>
          <a:lstStyle>
            <a:lvl1pPr marL="0" indent="0">
              <a:buNone/>
              <a:defRPr sz="2800" b="0" i="0">
                <a:solidFill>
                  <a:srgbClr val="09AEEF"/>
                </a:solidFill>
                <a:latin typeface="+mj-lt"/>
                <a:ea typeface="+mn-ea"/>
                <a:cs typeface="Segoe UI Semibold" panose="020B0702040204020203" pitchFamily="34" charset="0"/>
              </a:defRPr>
            </a:lvl1pPr>
          </a:lstStyle>
          <a:p>
            <a:pPr lvl="0"/>
            <a:r>
              <a:rPr lang="en-US" dirty="0"/>
              <a:t>Speaker</a:t>
            </a:r>
            <a:r>
              <a:rPr lang="ja-JP" altLang="en-US" dirty="0"/>
              <a:t> </a:t>
            </a:r>
            <a:r>
              <a:rPr lang="en-US" altLang="ja-JP" dirty="0"/>
              <a:t>–</a:t>
            </a:r>
            <a:r>
              <a:rPr lang="ja-JP" altLang="en-US" dirty="0"/>
              <a:t> 講演者</a:t>
            </a:r>
            <a:endParaRPr lang="en-US" dirty="0"/>
          </a:p>
        </p:txBody>
      </p:sp>
      <p:sp>
        <p:nvSpPr>
          <p:cNvPr id="10" name="Shape 78">
            <a:extLst>
              <a:ext uri="{FF2B5EF4-FFF2-40B4-BE49-F238E27FC236}">
                <a16:creationId xmlns:a16="http://schemas.microsoft.com/office/drawing/2014/main" id="{04C53BE5-1460-4B8C-A292-F13AF06A830D}"/>
              </a:ext>
            </a:extLst>
          </p:cNvPr>
          <p:cNvSpPr txBox="1">
            <a:spLocks noGrp="1"/>
          </p:cNvSpPr>
          <p:nvPr>
            <p:ph type="body" idx="7" hasCustomPrompt="1"/>
          </p:nvPr>
        </p:nvSpPr>
        <p:spPr>
          <a:xfrm>
            <a:off x="695400" y="4000501"/>
            <a:ext cx="10887000" cy="679384"/>
          </a:xfrm>
          <a:prstGeom prst="rect">
            <a:avLst/>
          </a:prstGeom>
        </p:spPr>
        <p:txBody>
          <a:bodyPr vert="horz" lIns="90000" tIns="46800" rIns="90000" bIns="46800" rtlCol="0" anchor="t" anchorCtr="0">
            <a:noAutofit/>
          </a:bodyPr>
          <a:lstStyle>
            <a:lvl1pPr marL="457114" indent="-457114">
              <a:buFont typeface="+mj-lt"/>
              <a:buNone/>
              <a:tabLst>
                <a:tab pos="1828800" algn="l"/>
              </a:tabLst>
              <a:defRPr sz="3200" b="0" i="0" dirty="0">
                <a:solidFill>
                  <a:schemeClr val="bg1"/>
                </a:solidFill>
                <a:latin typeface="+mj-lt"/>
                <a:ea typeface="+mn-ea"/>
                <a:cs typeface="Segoe UI Semibold" panose="020B0702040204020203" pitchFamily="34" charset="0"/>
              </a:defRPr>
            </a:lvl1pPr>
          </a:lstStyle>
          <a:p>
            <a:pPr marL="0" lvl="0" indent="0"/>
            <a:r>
              <a:rPr lang="en-US" dirty="0"/>
              <a:t>Sub Title</a:t>
            </a:r>
            <a:r>
              <a:rPr lang="ja-JP" altLang="en-US" dirty="0"/>
              <a:t> </a:t>
            </a:r>
            <a:r>
              <a:rPr lang="en-US" altLang="ja-JP" dirty="0"/>
              <a:t>–</a:t>
            </a:r>
            <a:r>
              <a:rPr lang="ja-JP" altLang="en-US" dirty="0"/>
              <a:t> タイトル</a:t>
            </a:r>
            <a:endParaRPr lang="en-US" dirty="0"/>
          </a:p>
        </p:txBody>
      </p:sp>
      <p:sp>
        <p:nvSpPr>
          <p:cNvPr id="12" name="タイトル 11">
            <a:extLst>
              <a:ext uri="{FF2B5EF4-FFF2-40B4-BE49-F238E27FC236}">
                <a16:creationId xmlns:a16="http://schemas.microsoft.com/office/drawing/2014/main" id="{2F607930-1256-49B2-94DB-A69328466E29}"/>
              </a:ext>
            </a:extLst>
          </p:cNvPr>
          <p:cNvSpPr>
            <a:spLocks noGrp="1"/>
          </p:cNvSpPr>
          <p:nvPr>
            <p:ph type="title" hasCustomPrompt="1"/>
          </p:nvPr>
        </p:nvSpPr>
        <p:spPr>
          <a:xfrm>
            <a:off x="609600" y="2664772"/>
            <a:ext cx="10972800" cy="1285899"/>
          </a:xfrm>
        </p:spPr>
        <p:txBody>
          <a:bodyPr/>
          <a:lstStyle>
            <a:lvl1pPr marL="0" algn="l" defTabSz="914400" rtl="0" eaLnBrk="1" latinLnBrk="0" hangingPunct="1">
              <a:spcBef>
                <a:spcPct val="0"/>
              </a:spcBef>
              <a:buNone/>
              <a:defRPr kumimoji="1" lang="ja-JP" altLang="en-US" sz="8000" b="0" i="0" kern="1200" baseline="0" dirty="0">
                <a:solidFill>
                  <a:srgbClr val="09AEEF"/>
                </a:solidFill>
                <a:latin typeface="+mj-lt"/>
                <a:ea typeface="+mj-ea"/>
                <a:cs typeface="Segoe UI Semibold" panose="020B0702040204020203" pitchFamily="34" charset="0"/>
              </a:defRPr>
            </a:lvl1pPr>
          </a:lstStyle>
          <a:p>
            <a:r>
              <a:rPr kumimoji="1" lang="ja-JP" altLang="en-US" dirty="0"/>
              <a:t>タイトルの書式設定</a:t>
            </a:r>
          </a:p>
        </p:txBody>
      </p:sp>
    </p:spTree>
    <p:extLst>
      <p:ext uri="{BB962C8B-B14F-4D97-AF65-F5344CB8AC3E}">
        <p14:creationId xmlns:p14="http://schemas.microsoft.com/office/powerpoint/2010/main" val="34392025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0" y="71414"/>
            <a:ext cx="10972800" cy="428628"/>
          </a:xfrm>
        </p:spPr>
        <p:txBody>
          <a:bodyPr>
            <a:noAutofit/>
          </a:bodyPr>
          <a:lstStyle>
            <a:lvl1pPr algn="l">
              <a:defRPr sz="2400" b="0">
                <a:latin typeface="+mj-lt"/>
                <a:ea typeface="メイリオ" pitchFamily="50" charset="-128"/>
              </a:defRPr>
            </a:lvl1pPr>
          </a:lstStyle>
          <a:p>
            <a:r>
              <a:rPr kumimoji="1" lang="ja-JP" altLang="en-US"/>
              <a:t>マスター タイトルの書式設定</a:t>
            </a:r>
            <a:endParaRPr kumimoji="1" lang="ja-JP" altLang="en-US" dirty="0"/>
          </a:p>
        </p:txBody>
      </p:sp>
      <p:sp>
        <p:nvSpPr>
          <p:cNvPr id="7" name="Line 4"/>
          <p:cNvSpPr>
            <a:spLocks noChangeShapeType="1"/>
          </p:cNvSpPr>
          <p:nvPr userDrawn="1"/>
        </p:nvSpPr>
        <p:spPr bwMode="auto">
          <a:xfrm>
            <a:off x="304800" y="596900"/>
            <a:ext cx="11582400" cy="0"/>
          </a:xfrm>
          <a:prstGeom prst="line">
            <a:avLst/>
          </a:prstGeom>
          <a:noFill/>
          <a:ln w="38100" cmpd="dbl">
            <a:solidFill>
              <a:srgbClr val="808080"/>
            </a:solidFill>
            <a:round/>
            <a:headEnd type="none" w="sm" len="sm"/>
            <a:tailEnd type="none" w="sm" len="sm"/>
          </a:ln>
          <a:effectLst/>
        </p:spPr>
        <p:txBody>
          <a:bodyPr/>
          <a:lstStyle/>
          <a:p>
            <a:pPr algn="l" rtl="0">
              <a:defRPr/>
            </a:pPr>
            <a:endParaRPr kumimoji="1" lang="ja-JP" altLang="en-US" sz="1800" kern="1200">
              <a:solidFill>
                <a:prstClr val="black"/>
              </a:solidFill>
              <a:latin typeface="メイリオ" pitchFamily="50" charset="-128"/>
              <a:ea typeface="メイリオ" pitchFamily="50" charset="-128"/>
              <a:cs typeface="+mn-cs"/>
            </a:endParaRPr>
          </a:p>
        </p:txBody>
      </p:sp>
      <p:sp>
        <p:nvSpPr>
          <p:cNvPr id="8" name="Line 5"/>
          <p:cNvSpPr>
            <a:spLocks noChangeShapeType="1"/>
          </p:cNvSpPr>
          <p:nvPr userDrawn="1"/>
        </p:nvSpPr>
        <p:spPr bwMode="auto">
          <a:xfrm>
            <a:off x="431801" y="6484938"/>
            <a:ext cx="11425767" cy="0"/>
          </a:xfrm>
          <a:prstGeom prst="line">
            <a:avLst/>
          </a:prstGeom>
          <a:noFill/>
          <a:ln w="19050">
            <a:solidFill>
              <a:srgbClr val="808080"/>
            </a:solidFill>
            <a:round/>
            <a:headEnd/>
            <a:tailEnd/>
          </a:ln>
          <a:effectLst/>
        </p:spPr>
        <p:txBody>
          <a:bodyPr/>
          <a:lstStyle/>
          <a:p>
            <a:pPr algn="l" rtl="0">
              <a:defRPr/>
            </a:pPr>
            <a:endParaRPr kumimoji="1" lang="ja-JP" altLang="en-US" sz="1800" kern="1200">
              <a:solidFill>
                <a:prstClr val="black"/>
              </a:solidFill>
              <a:latin typeface="メイリオ" pitchFamily="50" charset="-128"/>
              <a:ea typeface="メイリオ" pitchFamily="50" charset="-128"/>
              <a:cs typeface="+mn-cs"/>
            </a:endParaRPr>
          </a:p>
        </p:txBody>
      </p:sp>
      <p:sp>
        <p:nvSpPr>
          <p:cNvPr id="9" name="スライド番号プレースホルダ 9"/>
          <p:cNvSpPr>
            <a:spLocks noGrp="1"/>
          </p:cNvSpPr>
          <p:nvPr>
            <p:ph type="sldNum" sz="quarter" idx="4"/>
          </p:nvPr>
        </p:nvSpPr>
        <p:spPr>
          <a:xfrm>
            <a:off x="9048771" y="6492876"/>
            <a:ext cx="2844800" cy="365125"/>
          </a:xfrm>
          <a:prstGeom prst="rect">
            <a:avLst/>
          </a:prstGeom>
        </p:spPr>
        <p:txBody>
          <a:bodyPr vert="horz" lIns="91440" tIns="45720" rIns="91440" bIns="45720" rtlCol="0" anchor="ctr"/>
          <a:lstStyle>
            <a:lvl1pPr algn="r">
              <a:defRPr sz="1200">
                <a:solidFill>
                  <a:schemeClr val="bg2">
                    <a:lumMod val="10000"/>
                  </a:schemeClr>
                </a:solidFill>
                <a:latin typeface="メイリオ" pitchFamily="50" charset="-128"/>
                <a:ea typeface="メイリオ" pitchFamily="50" charset="-128"/>
              </a:defRPr>
            </a:lvl1pPr>
          </a:lstStyle>
          <a:p>
            <a:fld id="{14E33006-2403-43D1-A522-31683E517756}" type="slidenum">
              <a:rPr lang="ja-JP" altLang="en-US" smtClean="0"/>
              <a:pPr/>
              <a:t>‹#›</a:t>
            </a:fld>
            <a:endParaRPr lang="ja-JP" altLang="en-US" dirty="0"/>
          </a:p>
        </p:txBody>
      </p:sp>
    </p:spTree>
    <p:extLst>
      <p:ext uri="{BB962C8B-B14F-4D97-AF65-F5344CB8AC3E}">
        <p14:creationId xmlns:p14="http://schemas.microsoft.com/office/powerpoint/2010/main" val="133357243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0" y="71414"/>
            <a:ext cx="10972800" cy="428628"/>
          </a:xfrm>
        </p:spPr>
        <p:txBody>
          <a:bodyPr>
            <a:noAutofit/>
          </a:bodyPr>
          <a:lstStyle>
            <a:lvl1pPr algn="l">
              <a:defRPr sz="2400" b="0">
                <a:latin typeface="メイリオ" pitchFamily="50" charset="-128"/>
                <a:ea typeface="メイリオ" pitchFamily="50" charset="-128"/>
              </a:defRPr>
            </a:lvl1pPr>
          </a:lstStyle>
          <a:p>
            <a:r>
              <a:rPr kumimoji="1" lang="ja-JP" altLang="en-US"/>
              <a:t>マスター タイトルの書式設定</a:t>
            </a:r>
            <a:endParaRPr kumimoji="1" lang="ja-JP" altLang="en-US" dirty="0"/>
          </a:p>
        </p:txBody>
      </p:sp>
      <p:sp>
        <p:nvSpPr>
          <p:cNvPr id="9" name="スライド番号プレースホルダ 9"/>
          <p:cNvSpPr>
            <a:spLocks noGrp="1"/>
          </p:cNvSpPr>
          <p:nvPr>
            <p:ph type="sldNum" sz="quarter" idx="4"/>
          </p:nvPr>
        </p:nvSpPr>
        <p:spPr>
          <a:xfrm>
            <a:off x="9048771" y="6492876"/>
            <a:ext cx="2844800" cy="365125"/>
          </a:xfrm>
          <a:prstGeom prst="rect">
            <a:avLst/>
          </a:prstGeom>
        </p:spPr>
        <p:txBody>
          <a:bodyPr vert="horz" lIns="91440" tIns="45720" rIns="91440" bIns="45720" rtlCol="0" anchor="ctr"/>
          <a:lstStyle>
            <a:lvl1pPr algn="r">
              <a:defRPr sz="1200">
                <a:solidFill>
                  <a:schemeClr val="bg2">
                    <a:lumMod val="10000"/>
                  </a:schemeClr>
                </a:solidFill>
                <a:latin typeface="メイリオ" pitchFamily="50" charset="-128"/>
                <a:ea typeface="メイリオ" pitchFamily="50" charset="-128"/>
              </a:defRPr>
            </a:lvl1pPr>
          </a:lstStyle>
          <a:p>
            <a:fld id="{14E33006-2403-43D1-A522-31683E517756}" type="slidenum">
              <a:rPr lang="ja-JP" altLang="en-US" smtClean="0"/>
              <a:pPr/>
              <a:t>‹#›</a:t>
            </a:fld>
            <a:endParaRPr lang="ja-JP" altLang="en-US" dirty="0"/>
          </a:p>
        </p:txBody>
      </p:sp>
      <p:sp>
        <p:nvSpPr>
          <p:cNvPr id="10" name="正方形/長方形 9"/>
          <p:cNvSpPr/>
          <p:nvPr userDrawn="1"/>
        </p:nvSpPr>
        <p:spPr>
          <a:xfrm>
            <a:off x="1043" y="596900"/>
            <a:ext cx="12190957" cy="58880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dirty="0"/>
          </a:p>
        </p:txBody>
      </p:sp>
    </p:spTree>
    <p:extLst>
      <p:ext uri="{BB962C8B-B14F-4D97-AF65-F5344CB8AC3E}">
        <p14:creationId xmlns:p14="http://schemas.microsoft.com/office/powerpoint/2010/main" val="22942743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spTree>
      <p:nvGrpSpPr>
        <p:cNvPr id="1" name=""/>
        <p:cNvGrpSpPr/>
        <p:nvPr/>
      </p:nvGrpSpPr>
      <p:grpSpPr>
        <a:xfrm>
          <a:off x="0" y="0"/>
          <a:ext cx="0" cy="0"/>
          <a:chOff x="0" y="0"/>
          <a:chExt cx="0" cy="0"/>
        </a:xfrm>
      </p:grpSpPr>
      <p:sp>
        <p:nvSpPr>
          <p:cNvPr id="7" name="Line 4"/>
          <p:cNvSpPr>
            <a:spLocks noChangeShapeType="1"/>
          </p:cNvSpPr>
          <p:nvPr userDrawn="1"/>
        </p:nvSpPr>
        <p:spPr bwMode="auto">
          <a:xfrm>
            <a:off x="304800" y="596900"/>
            <a:ext cx="11582400" cy="0"/>
          </a:xfrm>
          <a:prstGeom prst="line">
            <a:avLst/>
          </a:prstGeom>
          <a:noFill/>
          <a:ln w="38100" cmpd="dbl">
            <a:solidFill>
              <a:srgbClr val="808080"/>
            </a:solidFill>
            <a:round/>
            <a:headEnd type="none" w="sm" len="sm"/>
            <a:tailEnd type="none" w="sm" len="sm"/>
          </a:ln>
          <a:effectLst/>
        </p:spPr>
        <p:txBody>
          <a:bodyPr/>
          <a:lstStyle/>
          <a:p>
            <a:pPr algn="l" rtl="0">
              <a:defRPr/>
            </a:pPr>
            <a:endParaRPr kumimoji="1" lang="ja-JP" altLang="en-US" sz="1800" kern="1200">
              <a:solidFill>
                <a:prstClr val="black"/>
              </a:solidFill>
              <a:latin typeface="メイリオ" pitchFamily="50" charset="-128"/>
              <a:ea typeface="メイリオ" pitchFamily="50" charset="-128"/>
              <a:cs typeface="+mn-cs"/>
            </a:endParaRPr>
          </a:p>
        </p:txBody>
      </p:sp>
      <p:sp>
        <p:nvSpPr>
          <p:cNvPr id="8" name="Line 5"/>
          <p:cNvSpPr>
            <a:spLocks noChangeShapeType="1"/>
          </p:cNvSpPr>
          <p:nvPr userDrawn="1"/>
        </p:nvSpPr>
        <p:spPr bwMode="auto">
          <a:xfrm>
            <a:off x="431801" y="6484938"/>
            <a:ext cx="11425767" cy="0"/>
          </a:xfrm>
          <a:prstGeom prst="line">
            <a:avLst/>
          </a:prstGeom>
          <a:noFill/>
          <a:ln w="19050">
            <a:solidFill>
              <a:srgbClr val="808080"/>
            </a:solidFill>
            <a:round/>
            <a:headEnd/>
            <a:tailEnd/>
          </a:ln>
          <a:effectLst/>
        </p:spPr>
        <p:txBody>
          <a:bodyPr/>
          <a:lstStyle/>
          <a:p>
            <a:pPr algn="l" rtl="0">
              <a:defRPr/>
            </a:pPr>
            <a:endParaRPr kumimoji="1" lang="ja-JP" altLang="en-US" sz="1800" kern="1200">
              <a:solidFill>
                <a:prstClr val="black"/>
              </a:solidFill>
              <a:latin typeface="メイリオ" pitchFamily="50" charset="-128"/>
              <a:ea typeface="メイリオ" pitchFamily="50" charset="-128"/>
              <a:cs typeface="+mn-cs"/>
            </a:endParaRPr>
          </a:p>
        </p:txBody>
      </p:sp>
    </p:spTree>
    <p:extLst>
      <p:ext uri="{BB962C8B-B14F-4D97-AF65-F5344CB8AC3E}">
        <p14:creationId xmlns:p14="http://schemas.microsoft.com/office/powerpoint/2010/main" val="205013067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タイトルとコンテンツ">
    <p:spTree>
      <p:nvGrpSpPr>
        <p:cNvPr id="1" name=""/>
        <p:cNvGrpSpPr/>
        <p:nvPr/>
      </p:nvGrpSpPr>
      <p:grpSpPr>
        <a:xfrm>
          <a:off x="0" y="0"/>
          <a:ext cx="0" cy="0"/>
          <a:chOff x="0" y="0"/>
          <a:chExt cx="0" cy="0"/>
        </a:xfrm>
      </p:grpSpPr>
      <p:sp>
        <p:nvSpPr>
          <p:cNvPr id="8" name="Line 5"/>
          <p:cNvSpPr>
            <a:spLocks noChangeShapeType="1"/>
          </p:cNvSpPr>
          <p:nvPr userDrawn="1"/>
        </p:nvSpPr>
        <p:spPr bwMode="auto">
          <a:xfrm>
            <a:off x="431801" y="6484938"/>
            <a:ext cx="11425767" cy="0"/>
          </a:xfrm>
          <a:prstGeom prst="line">
            <a:avLst/>
          </a:prstGeom>
          <a:noFill/>
          <a:ln w="19050">
            <a:solidFill>
              <a:srgbClr val="808080"/>
            </a:solidFill>
            <a:round/>
            <a:headEnd/>
            <a:tailEnd/>
          </a:ln>
          <a:effectLst/>
        </p:spPr>
        <p:txBody>
          <a:bodyPr/>
          <a:lstStyle/>
          <a:p>
            <a:pPr algn="l" rtl="0">
              <a:defRPr/>
            </a:pPr>
            <a:endParaRPr kumimoji="1" lang="ja-JP" altLang="en-US" sz="1800" kern="1200">
              <a:solidFill>
                <a:prstClr val="black"/>
              </a:solidFill>
              <a:latin typeface="メイリオ" pitchFamily="50" charset="-128"/>
              <a:ea typeface="メイリオ" pitchFamily="50" charset="-128"/>
              <a:cs typeface="+mn-cs"/>
            </a:endParaRPr>
          </a:p>
        </p:txBody>
      </p:sp>
    </p:spTree>
    <p:extLst>
      <p:ext uri="{BB962C8B-B14F-4D97-AF65-F5344CB8AC3E}">
        <p14:creationId xmlns:p14="http://schemas.microsoft.com/office/powerpoint/2010/main" val="394734408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タイトルとコンテンツ">
    <p:spTree>
      <p:nvGrpSpPr>
        <p:cNvPr id="1" name=""/>
        <p:cNvGrpSpPr/>
        <p:nvPr/>
      </p:nvGrpSpPr>
      <p:grpSpPr>
        <a:xfrm>
          <a:off x="0" y="0"/>
          <a:ext cx="0" cy="0"/>
          <a:chOff x="0" y="0"/>
          <a:chExt cx="0" cy="0"/>
        </a:xfrm>
      </p:grpSpPr>
      <p:sp>
        <p:nvSpPr>
          <p:cNvPr id="4" name="正方形/長方形 3"/>
          <p:cNvSpPr/>
          <p:nvPr userDrawn="1"/>
        </p:nvSpPr>
        <p:spPr>
          <a:xfrm>
            <a:off x="1043" y="596900"/>
            <a:ext cx="12190957" cy="58880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dirty="0"/>
          </a:p>
        </p:txBody>
      </p:sp>
    </p:spTree>
    <p:extLst>
      <p:ext uri="{BB962C8B-B14F-4D97-AF65-F5344CB8AC3E}">
        <p14:creationId xmlns:p14="http://schemas.microsoft.com/office/powerpoint/2010/main" val="390109811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346E59-7CB9-4E8E-9BED-5FD445D0BBA3}"/>
              </a:ext>
            </a:extLst>
          </p:cNvPr>
          <p:cNvSpPr>
            <a:spLocks noGrp="1"/>
          </p:cNvSpPr>
          <p:nvPr>
            <p:ph type="dt" sz="half" idx="10"/>
          </p:nvPr>
        </p:nvSpPr>
        <p:spPr/>
        <p:txBody>
          <a:bodyPr/>
          <a:lstStyle/>
          <a:p>
            <a:fld id="{3E0DFEAD-F84E-46F7-9310-47E244A45E26}" type="datetimeFigureOut">
              <a:rPr lang="en-US" smtClean="0"/>
              <a:t>11/7/2021</a:t>
            </a:fld>
            <a:endParaRPr lang="en-US"/>
          </a:p>
        </p:txBody>
      </p:sp>
      <p:sp>
        <p:nvSpPr>
          <p:cNvPr id="3" name="Footer Placeholder 2">
            <a:extLst>
              <a:ext uri="{FF2B5EF4-FFF2-40B4-BE49-F238E27FC236}">
                <a16:creationId xmlns:a16="http://schemas.microsoft.com/office/drawing/2014/main" id="{B76AEB31-D6AD-45EB-AE00-4C0FFF678A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A24157F-E0E2-449D-BE75-D6DA22B23896}"/>
              </a:ext>
            </a:extLst>
          </p:cNvPr>
          <p:cNvSpPr>
            <a:spLocks noGrp="1"/>
          </p:cNvSpPr>
          <p:nvPr>
            <p:ph type="sldNum" sz="quarter" idx="12"/>
          </p:nvPr>
        </p:nvSpPr>
        <p:spPr/>
        <p:txBody>
          <a:bodyPr/>
          <a:lstStyle/>
          <a:p>
            <a:fld id="{386EF77D-CE23-43BA-84E9-05D4A61C2D25}" type="slidenum">
              <a:rPr lang="en-US" smtClean="0"/>
              <a:t>‹#›</a:t>
            </a:fld>
            <a:endParaRPr lang="en-US"/>
          </a:p>
        </p:txBody>
      </p:sp>
    </p:spTree>
    <p:extLst>
      <p:ext uri="{BB962C8B-B14F-4D97-AF65-F5344CB8AC3E}">
        <p14:creationId xmlns:p14="http://schemas.microsoft.com/office/powerpoint/2010/main" val="1639205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ユーザー設定レイアウト">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FA59D25-C81D-465A-848C-84C8BD581236}"/>
              </a:ext>
            </a:extLst>
          </p:cNvPr>
          <p:cNvSpPr>
            <a:spLocks noGrp="1"/>
          </p:cNvSpPr>
          <p:nvPr>
            <p:ph type="sldNum" sz="quarter" idx="10"/>
          </p:nvPr>
        </p:nvSpPr>
        <p:spPr/>
        <p:txBody>
          <a:bodyPr/>
          <a:lstStyle>
            <a:lvl1pPr>
              <a:defRPr>
                <a:solidFill>
                  <a:schemeClr val="bg1"/>
                </a:solidFill>
              </a:defRPr>
            </a:lvl1pPr>
          </a:lstStyle>
          <a:p>
            <a:fld id="{14E33006-2403-43D1-A522-31683E517756}" type="slidenum">
              <a:rPr lang="ja-JP" altLang="en-US" smtClean="0"/>
              <a:pPr/>
              <a:t>‹#›</a:t>
            </a:fld>
            <a:endParaRPr lang="ja-JP" altLang="en-US" dirty="0"/>
          </a:p>
        </p:txBody>
      </p:sp>
      <p:pic>
        <p:nvPicPr>
          <p:cNvPr id="4" name="Graphic 13">
            <a:extLst>
              <a:ext uri="{FF2B5EF4-FFF2-40B4-BE49-F238E27FC236}">
                <a16:creationId xmlns:a16="http://schemas.microsoft.com/office/drawing/2014/main" id="{15993362-0298-4C5D-B0A6-1832394C6D65}"/>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11052"/>
          <a:stretch/>
        </p:blipFill>
        <p:spPr>
          <a:xfrm>
            <a:off x="4603805" y="261809"/>
            <a:ext cx="7588195" cy="6596192"/>
          </a:xfrm>
          <a:prstGeom prst="rect">
            <a:avLst/>
          </a:prstGeom>
        </p:spPr>
      </p:pic>
      <p:pic>
        <p:nvPicPr>
          <p:cNvPr id="5" name="Picture 18">
            <a:extLst>
              <a:ext uri="{FF2B5EF4-FFF2-40B4-BE49-F238E27FC236}">
                <a16:creationId xmlns:a16="http://schemas.microsoft.com/office/drawing/2014/main" id="{DD69E127-78FC-44F2-94A7-20B21E77D764}"/>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42546" y="255503"/>
            <a:ext cx="1932167" cy="787042"/>
          </a:xfrm>
          <a:prstGeom prst="rect">
            <a:avLst/>
          </a:prstGeom>
        </p:spPr>
      </p:pic>
      <p:sp>
        <p:nvSpPr>
          <p:cNvPr id="6" name="TextBox 21">
            <a:extLst>
              <a:ext uri="{FF2B5EF4-FFF2-40B4-BE49-F238E27FC236}">
                <a16:creationId xmlns:a16="http://schemas.microsoft.com/office/drawing/2014/main" id="{44C5BBAE-D473-4E9E-AC13-B1A9EEEAA4AA}"/>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solidFill>
                  <a:schemeClr val="bg1"/>
                </a:solidFill>
              </a:rPr>
              <a:t>Azure</a:t>
            </a:r>
          </a:p>
        </p:txBody>
      </p:sp>
      <p:sp>
        <p:nvSpPr>
          <p:cNvPr id="9" name="Text Placeholder 2">
            <a:extLst>
              <a:ext uri="{FF2B5EF4-FFF2-40B4-BE49-F238E27FC236}">
                <a16:creationId xmlns:a16="http://schemas.microsoft.com/office/drawing/2014/main" id="{F25A4067-BC39-45CB-BCA7-B419762A3B13}"/>
              </a:ext>
            </a:extLst>
          </p:cNvPr>
          <p:cNvSpPr>
            <a:spLocks noGrp="1"/>
          </p:cNvSpPr>
          <p:nvPr>
            <p:ph type="body" sz="quarter" idx="25" hasCustomPrompt="1"/>
          </p:nvPr>
        </p:nvSpPr>
        <p:spPr>
          <a:xfrm>
            <a:off x="613250" y="4005064"/>
            <a:ext cx="10969150" cy="679384"/>
          </a:xfrm>
          <a:prstGeom prst="rect">
            <a:avLst/>
          </a:prstGeom>
        </p:spPr>
        <p:txBody>
          <a:bodyPr anchor="ctr">
            <a:noAutofit/>
          </a:bodyPr>
          <a:lstStyle>
            <a:lvl1pPr marL="0" indent="0">
              <a:buNone/>
              <a:defRPr sz="2800" b="0" i="0">
                <a:solidFill>
                  <a:srgbClr val="09AEEF"/>
                </a:solidFill>
                <a:latin typeface="+mj-lt"/>
                <a:ea typeface="+mn-ea"/>
                <a:cs typeface="Segoe UI Semibold" panose="020B0702040204020203" pitchFamily="34" charset="0"/>
              </a:defRPr>
            </a:lvl1pPr>
          </a:lstStyle>
          <a:p>
            <a:pPr lvl="0"/>
            <a:r>
              <a:rPr lang="ja-JP" altLang="en-US" dirty="0"/>
              <a:t>サブタイトル</a:t>
            </a:r>
            <a:endParaRPr lang="en-US" dirty="0"/>
          </a:p>
        </p:txBody>
      </p:sp>
      <p:sp>
        <p:nvSpPr>
          <p:cNvPr id="2" name="タイトル 1">
            <a:extLst>
              <a:ext uri="{FF2B5EF4-FFF2-40B4-BE49-F238E27FC236}">
                <a16:creationId xmlns:a16="http://schemas.microsoft.com/office/drawing/2014/main" id="{0DA77DA2-CBA5-4444-B582-F55573BD2992}"/>
              </a:ext>
            </a:extLst>
          </p:cNvPr>
          <p:cNvSpPr>
            <a:spLocks noGrp="1"/>
          </p:cNvSpPr>
          <p:nvPr>
            <p:ph type="title"/>
          </p:nvPr>
        </p:nvSpPr>
        <p:spPr>
          <a:xfrm>
            <a:off x="609600" y="2855536"/>
            <a:ext cx="10972800" cy="1050892"/>
          </a:xfrm>
        </p:spPr>
        <p:txBody>
          <a:bodyPr/>
          <a:lstStyle>
            <a:lvl1pPr>
              <a:defRPr sz="4000">
                <a:solidFill>
                  <a:schemeClr val="bg1"/>
                </a:solidFill>
                <a:latin typeface="+mj-lt"/>
              </a:defRPr>
            </a:lvl1pPr>
          </a:lstStyle>
          <a:p>
            <a:r>
              <a:rPr kumimoji="1" lang="ja-JP" altLang="en-US"/>
              <a:t>マスター タイトルの書式設定</a:t>
            </a:r>
          </a:p>
        </p:txBody>
      </p:sp>
    </p:spTree>
    <p:extLst>
      <p:ext uri="{BB962C8B-B14F-4D97-AF65-F5344CB8AC3E}">
        <p14:creationId xmlns:p14="http://schemas.microsoft.com/office/powerpoint/2010/main" val="29434834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5" name="Rectangle 1"/>
          <p:cNvSpPr/>
          <p:nvPr userDrawn="1"/>
        </p:nvSpPr>
        <p:spPr bwMode="white">
          <a:xfrm>
            <a:off x="-9527" y="0"/>
            <a:ext cx="5988022" cy="685800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122"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メイリオ" pitchFamily="50" charset="-128"/>
              <a:ea typeface="+mn-ea"/>
              <a:cs typeface="Segoe UI" pitchFamily="34" charset="0"/>
            </a:endParaRPr>
          </a:p>
        </p:txBody>
      </p:sp>
      <p:sp>
        <p:nvSpPr>
          <p:cNvPr id="2" name="タイトル 1"/>
          <p:cNvSpPr>
            <a:spLocks noGrp="1"/>
          </p:cNvSpPr>
          <p:nvPr>
            <p:ph type="title"/>
          </p:nvPr>
        </p:nvSpPr>
        <p:spPr>
          <a:xfrm>
            <a:off x="492095" y="1916832"/>
            <a:ext cx="5027841" cy="2088232"/>
          </a:xfrm>
        </p:spPr>
        <p:txBody>
          <a:bodyPr anchor="t"/>
          <a:lstStyle>
            <a:lvl1pPr>
              <a:defRPr sz="4000">
                <a:solidFill>
                  <a:schemeClr val="bg1"/>
                </a:solidFill>
                <a:latin typeface="+mj-lt"/>
              </a:defRPr>
            </a:lvl1pPr>
          </a:lstStyle>
          <a:p>
            <a:r>
              <a:rPr kumimoji="1" lang="ja-JP" altLang="en-US"/>
              <a:t>マスター タイトルの書式設定</a:t>
            </a:r>
            <a:endParaRPr kumimoji="1" lang="ja-JP" altLang="en-US" dirty="0"/>
          </a:p>
        </p:txBody>
      </p:sp>
      <p:sp>
        <p:nvSpPr>
          <p:cNvPr id="3" name="スライド番号プレースホルダー 2"/>
          <p:cNvSpPr>
            <a:spLocks noGrp="1"/>
          </p:cNvSpPr>
          <p:nvPr>
            <p:ph type="sldNum" sz="quarter" idx="10"/>
          </p:nvPr>
        </p:nvSpPr>
        <p:spPr/>
        <p:txBody>
          <a:bodyPr/>
          <a:lstStyle/>
          <a:p>
            <a:fld id="{14E33006-2403-43D1-A522-31683E517756}" type="slidenum">
              <a:rPr lang="ja-JP" altLang="en-US" smtClean="0"/>
              <a:pPr/>
              <a:t>‹#›</a:t>
            </a:fld>
            <a:endParaRPr lang="ja-JP" altLang="en-US" dirty="0"/>
          </a:p>
        </p:txBody>
      </p:sp>
      <p:sp>
        <p:nvSpPr>
          <p:cNvPr id="13" name="コンテンツ プレースホルダー 12"/>
          <p:cNvSpPr>
            <a:spLocks noGrp="1"/>
          </p:cNvSpPr>
          <p:nvPr>
            <p:ph sz="quarter" idx="11"/>
          </p:nvPr>
        </p:nvSpPr>
        <p:spPr>
          <a:xfrm>
            <a:off x="6829425" y="692696"/>
            <a:ext cx="4752975" cy="461665"/>
          </a:xfrm>
        </p:spPr>
        <p:txBody>
          <a:bodyPr>
            <a:spAutoFit/>
          </a:bodyPr>
          <a:lstStyle>
            <a:lvl1pPr marL="342900" indent="-342900">
              <a:lnSpc>
                <a:spcPct val="100000"/>
              </a:lnSpc>
              <a:buFont typeface="Arial" panose="020B0604020202020204" pitchFamily="34" charset="0"/>
              <a:buChar char="•"/>
              <a:defRPr>
                <a:latin typeface="+mn-lt"/>
              </a:defRPr>
            </a:lvl1pPr>
            <a:lvl2pPr marL="457200" indent="0">
              <a:buNone/>
              <a:defRPr/>
            </a:lvl2pPr>
          </a:lstStyle>
          <a:p>
            <a:pPr lvl="0"/>
            <a:r>
              <a:rPr kumimoji="1" lang="ja-JP" altLang="en-US"/>
              <a:t>マスター テキストの書式設定</a:t>
            </a:r>
          </a:p>
        </p:txBody>
      </p:sp>
    </p:spTree>
    <p:extLst>
      <p:ext uri="{BB962C8B-B14F-4D97-AF65-F5344CB8AC3E}">
        <p14:creationId xmlns:p14="http://schemas.microsoft.com/office/powerpoint/2010/main" val="202184844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0" y="71414"/>
            <a:ext cx="10972800" cy="428628"/>
          </a:xfrm>
        </p:spPr>
        <p:txBody>
          <a:bodyPr>
            <a:noAutofit/>
          </a:bodyPr>
          <a:lstStyle>
            <a:lvl1pPr algn="l">
              <a:defRPr sz="2400" b="0">
                <a:latin typeface="+mj-lt"/>
                <a:ea typeface="メイリオ" pitchFamily="50" charset="-128"/>
              </a:defRPr>
            </a:lvl1pPr>
          </a:lstStyle>
          <a:p>
            <a:r>
              <a:rPr kumimoji="1" lang="ja-JP" altLang="en-US"/>
              <a:t>マスター タイトルの書式設定</a:t>
            </a:r>
            <a:endParaRPr kumimoji="1" lang="ja-JP" altLang="en-US" dirty="0"/>
          </a:p>
        </p:txBody>
      </p:sp>
      <p:sp>
        <p:nvSpPr>
          <p:cNvPr id="3" name="コンテンツ プレースホルダ 2"/>
          <p:cNvSpPr>
            <a:spLocks noGrp="1"/>
          </p:cNvSpPr>
          <p:nvPr>
            <p:ph idx="1"/>
          </p:nvPr>
        </p:nvSpPr>
        <p:spPr>
          <a:xfrm>
            <a:off x="609600" y="980728"/>
            <a:ext cx="10972800" cy="5448872"/>
          </a:xfrm>
        </p:spPr>
        <p:txBody>
          <a:bodyPr/>
          <a:lstStyle>
            <a:lvl1pPr>
              <a:buFont typeface="Wingdings" pitchFamily="2" charset="2"/>
              <a:buChar char="n"/>
              <a:defRPr sz="2400">
                <a:latin typeface="+mn-lt"/>
                <a:ea typeface="メイリオ" pitchFamily="50" charset="-128"/>
              </a:defRPr>
            </a:lvl1pPr>
            <a:lvl2pPr>
              <a:buFont typeface="Wingdings" pitchFamily="2" charset="2"/>
              <a:buChar char="Ø"/>
              <a:defRPr sz="2000">
                <a:latin typeface="+mn-lt"/>
                <a:ea typeface="メイリオ" pitchFamily="50" charset="-128"/>
              </a:defRPr>
            </a:lvl2pPr>
            <a:lvl3pPr>
              <a:buFont typeface="Wingdings" pitchFamily="2" charset="2"/>
              <a:buChar char="ü"/>
              <a:defRPr sz="1800">
                <a:latin typeface="+mn-lt"/>
                <a:ea typeface="メイリオ" pitchFamily="50" charset="-128"/>
              </a:defRPr>
            </a:lvl3pPr>
            <a:lvl4pPr>
              <a:buFont typeface="Arial" pitchFamily="34" charset="0"/>
              <a:buChar char="•"/>
              <a:defRPr sz="1600">
                <a:latin typeface="+mn-lt"/>
                <a:ea typeface="メイリオ" pitchFamily="50" charset="-128"/>
              </a:defRPr>
            </a:lvl4pPr>
            <a:lvl5pPr>
              <a:defRPr sz="1400">
                <a:latin typeface="+mn-lt"/>
                <a:ea typeface="メイリオ"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Line 4"/>
          <p:cNvSpPr>
            <a:spLocks noChangeShapeType="1"/>
          </p:cNvSpPr>
          <p:nvPr userDrawn="1"/>
        </p:nvSpPr>
        <p:spPr bwMode="auto">
          <a:xfrm>
            <a:off x="304800" y="596900"/>
            <a:ext cx="11582400" cy="0"/>
          </a:xfrm>
          <a:prstGeom prst="line">
            <a:avLst/>
          </a:prstGeom>
          <a:noFill/>
          <a:ln w="38100" cmpd="dbl">
            <a:solidFill>
              <a:srgbClr val="808080"/>
            </a:solidFill>
            <a:round/>
            <a:headEnd type="none" w="sm" len="sm"/>
            <a:tailEnd type="none" w="sm" len="sm"/>
          </a:ln>
          <a:effectLst/>
        </p:spPr>
        <p:txBody>
          <a:bodyPr/>
          <a:lstStyle/>
          <a:p>
            <a:pPr algn="l" rtl="0">
              <a:defRPr/>
            </a:pPr>
            <a:endParaRPr kumimoji="1" lang="ja-JP" altLang="en-US" sz="1800" kern="1200">
              <a:solidFill>
                <a:prstClr val="black"/>
              </a:solidFill>
              <a:latin typeface="メイリオ" pitchFamily="50" charset="-128"/>
              <a:ea typeface="メイリオ" pitchFamily="50" charset="-128"/>
              <a:cs typeface="+mn-cs"/>
            </a:endParaRPr>
          </a:p>
        </p:txBody>
      </p:sp>
      <p:sp>
        <p:nvSpPr>
          <p:cNvPr id="8" name="Line 5"/>
          <p:cNvSpPr>
            <a:spLocks noChangeShapeType="1"/>
          </p:cNvSpPr>
          <p:nvPr userDrawn="1"/>
        </p:nvSpPr>
        <p:spPr bwMode="auto">
          <a:xfrm>
            <a:off x="431801" y="6484938"/>
            <a:ext cx="11425767" cy="0"/>
          </a:xfrm>
          <a:prstGeom prst="line">
            <a:avLst/>
          </a:prstGeom>
          <a:noFill/>
          <a:ln w="19050">
            <a:solidFill>
              <a:srgbClr val="808080"/>
            </a:solidFill>
            <a:round/>
            <a:headEnd/>
            <a:tailEnd/>
          </a:ln>
          <a:effectLst/>
        </p:spPr>
        <p:txBody>
          <a:bodyPr/>
          <a:lstStyle/>
          <a:p>
            <a:pPr algn="l" rtl="0">
              <a:defRPr/>
            </a:pPr>
            <a:endParaRPr kumimoji="1" lang="ja-JP" altLang="en-US" sz="1800" kern="1200">
              <a:solidFill>
                <a:prstClr val="black"/>
              </a:solidFill>
              <a:latin typeface="メイリオ" pitchFamily="50" charset="-128"/>
              <a:ea typeface="メイリオ" pitchFamily="50" charset="-128"/>
              <a:cs typeface="+mn-cs"/>
            </a:endParaRPr>
          </a:p>
        </p:txBody>
      </p:sp>
      <p:sp>
        <p:nvSpPr>
          <p:cNvPr id="9" name="スライド番号プレースホルダ 9"/>
          <p:cNvSpPr>
            <a:spLocks noGrp="1"/>
          </p:cNvSpPr>
          <p:nvPr>
            <p:ph type="sldNum" sz="quarter" idx="4"/>
          </p:nvPr>
        </p:nvSpPr>
        <p:spPr>
          <a:xfrm>
            <a:off x="9048771" y="6492876"/>
            <a:ext cx="2844800" cy="365125"/>
          </a:xfrm>
          <a:prstGeom prst="rect">
            <a:avLst/>
          </a:prstGeom>
        </p:spPr>
        <p:txBody>
          <a:bodyPr vert="horz" lIns="91440" tIns="45720" rIns="91440" bIns="45720" rtlCol="0" anchor="ctr"/>
          <a:lstStyle>
            <a:lvl1pPr algn="r">
              <a:defRPr sz="1200">
                <a:solidFill>
                  <a:schemeClr val="bg2">
                    <a:lumMod val="10000"/>
                  </a:schemeClr>
                </a:solidFill>
                <a:latin typeface="メイリオ" pitchFamily="50" charset="-128"/>
                <a:ea typeface="メイリオ" pitchFamily="50" charset="-128"/>
              </a:defRPr>
            </a:lvl1pPr>
          </a:lstStyle>
          <a:p>
            <a:fld id="{14E33006-2403-43D1-A522-31683E517756}" type="slidenum">
              <a:rPr lang="ja-JP" altLang="en-US" smtClean="0"/>
              <a:pPr/>
              <a:t>‹#›</a:t>
            </a:fld>
            <a:endParaRPr lang="ja-JP" alt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8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0" y="71414"/>
            <a:ext cx="10972800" cy="428628"/>
          </a:xfrm>
        </p:spPr>
        <p:txBody>
          <a:bodyPr>
            <a:noAutofit/>
          </a:bodyPr>
          <a:lstStyle>
            <a:lvl1pPr algn="l">
              <a:defRPr sz="2400" b="0">
                <a:latin typeface="+mj-lt"/>
                <a:ea typeface="メイリオ" pitchFamily="50" charset="-128"/>
              </a:defRPr>
            </a:lvl1pPr>
          </a:lstStyle>
          <a:p>
            <a:r>
              <a:rPr kumimoji="1" lang="ja-JP" altLang="en-US"/>
              <a:t>マスター タイトルの書式設定</a:t>
            </a:r>
            <a:endParaRPr kumimoji="1" lang="ja-JP" altLang="en-US" dirty="0"/>
          </a:p>
        </p:txBody>
      </p:sp>
      <p:sp>
        <p:nvSpPr>
          <p:cNvPr id="3" name="コンテンツ プレースホルダ 2"/>
          <p:cNvSpPr>
            <a:spLocks noGrp="1"/>
          </p:cNvSpPr>
          <p:nvPr>
            <p:ph idx="1"/>
          </p:nvPr>
        </p:nvSpPr>
        <p:spPr>
          <a:xfrm>
            <a:off x="609600" y="980728"/>
            <a:ext cx="10972800" cy="5448872"/>
          </a:xfrm>
        </p:spPr>
        <p:txBody>
          <a:bodyPr/>
          <a:lstStyle>
            <a:lvl1pPr>
              <a:spcBef>
                <a:spcPts val="1200"/>
              </a:spcBef>
              <a:buFont typeface="Wingdings" pitchFamily="2" charset="2"/>
              <a:buChar char="n"/>
              <a:defRPr sz="2400">
                <a:latin typeface="+mn-lt"/>
                <a:ea typeface="メイリオ" pitchFamily="50" charset="-128"/>
              </a:defRPr>
            </a:lvl1pPr>
            <a:lvl2pPr>
              <a:spcBef>
                <a:spcPts val="24"/>
              </a:spcBef>
              <a:buFont typeface="Wingdings" pitchFamily="2" charset="2"/>
              <a:buChar char="Ø"/>
              <a:defRPr sz="2000">
                <a:latin typeface="+mn-lt"/>
                <a:ea typeface="メイリオ" pitchFamily="50" charset="-128"/>
              </a:defRPr>
            </a:lvl2pPr>
            <a:lvl3pPr>
              <a:buFont typeface="Wingdings" pitchFamily="2" charset="2"/>
              <a:buChar char="ü"/>
              <a:defRPr sz="1800">
                <a:latin typeface="+mn-lt"/>
                <a:ea typeface="メイリオ" pitchFamily="50" charset="-128"/>
              </a:defRPr>
            </a:lvl3pPr>
            <a:lvl4pPr>
              <a:buFont typeface="Arial" pitchFamily="34" charset="0"/>
              <a:buChar char="•"/>
              <a:defRPr sz="1600">
                <a:latin typeface="+mn-lt"/>
                <a:ea typeface="メイリオ" pitchFamily="50" charset="-128"/>
              </a:defRPr>
            </a:lvl4pPr>
            <a:lvl5pPr>
              <a:defRPr sz="1400">
                <a:latin typeface="+mn-lt"/>
                <a:ea typeface="メイリオ"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Line 4"/>
          <p:cNvSpPr>
            <a:spLocks noChangeShapeType="1"/>
          </p:cNvSpPr>
          <p:nvPr userDrawn="1"/>
        </p:nvSpPr>
        <p:spPr bwMode="auto">
          <a:xfrm>
            <a:off x="304800" y="596900"/>
            <a:ext cx="11582400" cy="0"/>
          </a:xfrm>
          <a:prstGeom prst="line">
            <a:avLst/>
          </a:prstGeom>
          <a:noFill/>
          <a:ln w="38100" cmpd="dbl">
            <a:solidFill>
              <a:srgbClr val="808080"/>
            </a:solidFill>
            <a:round/>
            <a:headEnd type="none" w="sm" len="sm"/>
            <a:tailEnd type="none" w="sm" len="sm"/>
          </a:ln>
          <a:effectLst/>
        </p:spPr>
        <p:txBody>
          <a:bodyPr/>
          <a:lstStyle/>
          <a:p>
            <a:pPr algn="l" rtl="0">
              <a:defRPr/>
            </a:pPr>
            <a:endParaRPr kumimoji="1" lang="ja-JP" altLang="en-US" sz="1800" kern="1200">
              <a:solidFill>
                <a:prstClr val="black"/>
              </a:solidFill>
              <a:latin typeface="メイリオ" pitchFamily="50" charset="-128"/>
              <a:ea typeface="メイリオ" pitchFamily="50" charset="-128"/>
              <a:cs typeface="+mn-cs"/>
            </a:endParaRPr>
          </a:p>
        </p:txBody>
      </p:sp>
      <p:sp>
        <p:nvSpPr>
          <p:cNvPr id="8" name="Line 5"/>
          <p:cNvSpPr>
            <a:spLocks noChangeShapeType="1"/>
          </p:cNvSpPr>
          <p:nvPr userDrawn="1"/>
        </p:nvSpPr>
        <p:spPr bwMode="auto">
          <a:xfrm>
            <a:off x="431801" y="6484938"/>
            <a:ext cx="11425767" cy="0"/>
          </a:xfrm>
          <a:prstGeom prst="line">
            <a:avLst/>
          </a:prstGeom>
          <a:noFill/>
          <a:ln w="19050">
            <a:solidFill>
              <a:srgbClr val="808080"/>
            </a:solidFill>
            <a:round/>
            <a:headEnd/>
            <a:tailEnd/>
          </a:ln>
          <a:effectLst/>
        </p:spPr>
        <p:txBody>
          <a:bodyPr/>
          <a:lstStyle/>
          <a:p>
            <a:pPr algn="l" rtl="0">
              <a:defRPr/>
            </a:pPr>
            <a:endParaRPr kumimoji="1" lang="ja-JP" altLang="en-US" sz="1800" kern="1200">
              <a:solidFill>
                <a:prstClr val="black"/>
              </a:solidFill>
              <a:latin typeface="メイリオ" pitchFamily="50" charset="-128"/>
              <a:ea typeface="メイリオ" pitchFamily="50" charset="-128"/>
              <a:cs typeface="+mn-cs"/>
            </a:endParaRPr>
          </a:p>
        </p:txBody>
      </p:sp>
      <p:sp>
        <p:nvSpPr>
          <p:cNvPr id="9" name="スライド番号プレースホルダ 9"/>
          <p:cNvSpPr>
            <a:spLocks noGrp="1"/>
          </p:cNvSpPr>
          <p:nvPr>
            <p:ph type="sldNum" sz="quarter" idx="4"/>
          </p:nvPr>
        </p:nvSpPr>
        <p:spPr>
          <a:xfrm>
            <a:off x="9048771" y="6492876"/>
            <a:ext cx="2844800" cy="365125"/>
          </a:xfrm>
          <a:prstGeom prst="rect">
            <a:avLst/>
          </a:prstGeom>
        </p:spPr>
        <p:txBody>
          <a:bodyPr vert="horz" lIns="91440" tIns="45720" rIns="91440" bIns="45720" rtlCol="0" anchor="ctr"/>
          <a:lstStyle>
            <a:lvl1pPr algn="r">
              <a:defRPr sz="1200">
                <a:solidFill>
                  <a:schemeClr val="bg2">
                    <a:lumMod val="10000"/>
                  </a:schemeClr>
                </a:solidFill>
                <a:latin typeface="メイリオ" pitchFamily="50" charset="-128"/>
                <a:ea typeface="メイリオ" pitchFamily="50" charset="-128"/>
              </a:defRPr>
            </a:lvl1pPr>
          </a:lstStyle>
          <a:p>
            <a:fld id="{14E33006-2403-43D1-A522-31683E517756}" type="slidenum">
              <a:rPr lang="ja-JP" altLang="en-US" smtClean="0"/>
              <a:pPr/>
              <a:t>‹#›</a:t>
            </a:fld>
            <a:endParaRPr lang="ja-JP" altLang="en-US" dirty="0"/>
          </a:p>
        </p:txBody>
      </p:sp>
    </p:spTree>
    <p:extLst>
      <p:ext uri="{BB962C8B-B14F-4D97-AF65-F5344CB8AC3E}">
        <p14:creationId xmlns:p14="http://schemas.microsoft.com/office/powerpoint/2010/main" val="66091744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7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0" y="71414"/>
            <a:ext cx="10972800" cy="428628"/>
          </a:xfrm>
        </p:spPr>
        <p:txBody>
          <a:bodyPr>
            <a:noAutofit/>
          </a:bodyPr>
          <a:lstStyle>
            <a:lvl1pPr algn="l">
              <a:defRPr sz="2400" b="0">
                <a:latin typeface="+mj-lt"/>
                <a:ea typeface="メイリオ" pitchFamily="50" charset="-128"/>
              </a:defRPr>
            </a:lvl1pPr>
          </a:lstStyle>
          <a:p>
            <a:r>
              <a:rPr kumimoji="1" lang="ja-JP" altLang="en-US"/>
              <a:t>マスター タイトルの書式設定</a:t>
            </a:r>
            <a:endParaRPr kumimoji="1" lang="ja-JP" altLang="en-US" dirty="0"/>
          </a:p>
        </p:txBody>
      </p:sp>
      <p:sp>
        <p:nvSpPr>
          <p:cNvPr id="3" name="コンテンツ プレースホルダ 2"/>
          <p:cNvSpPr>
            <a:spLocks noGrp="1"/>
          </p:cNvSpPr>
          <p:nvPr>
            <p:ph idx="1"/>
          </p:nvPr>
        </p:nvSpPr>
        <p:spPr>
          <a:xfrm>
            <a:off x="609600" y="980728"/>
            <a:ext cx="10972800" cy="5448872"/>
          </a:xfrm>
        </p:spPr>
        <p:txBody>
          <a:bodyPr/>
          <a:lstStyle>
            <a:lvl1pPr>
              <a:buFont typeface="Wingdings" pitchFamily="2" charset="2"/>
              <a:buChar char="n"/>
              <a:defRPr sz="2400">
                <a:solidFill>
                  <a:schemeClr val="accent2"/>
                </a:solidFill>
                <a:latin typeface="+mn-lt"/>
                <a:ea typeface="メイリオ" pitchFamily="50" charset="-128"/>
              </a:defRPr>
            </a:lvl1pPr>
            <a:lvl2pPr>
              <a:buFont typeface="Wingdings" pitchFamily="2" charset="2"/>
              <a:buChar char="Ø"/>
              <a:defRPr sz="2000">
                <a:latin typeface="+mn-lt"/>
                <a:ea typeface="メイリオ" pitchFamily="50" charset="-128"/>
              </a:defRPr>
            </a:lvl2pPr>
            <a:lvl3pPr>
              <a:buFont typeface="Wingdings" pitchFamily="2" charset="2"/>
              <a:buChar char="ü"/>
              <a:defRPr sz="1800">
                <a:latin typeface="+mn-lt"/>
                <a:ea typeface="メイリオ" pitchFamily="50" charset="-128"/>
              </a:defRPr>
            </a:lvl3pPr>
            <a:lvl4pPr>
              <a:buFont typeface="Arial" pitchFamily="34" charset="0"/>
              <a:buChar char="•"/>
              <a:defRPr sz="1600">
                <a:latin typeface="+mn-lt"/>
                <a:ea typeface="メイリオ" pitchFamily="50" charset="-128"/>
              </a:defRPr>
            </a:lvl4pPr>
            <a:lvl5pPr>
              <a:defRPr sz="1400">
                <a:latin typeface="+mn-lt"/>
                <a:ea typeface="メイリオ"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Line 4"/>
          <p:cNvSpPr>
            <a:spLocks noChangeShapeType="1"/>
          </p:cNvSpPr>
          <p:nvPr userDrawn="1"/>
        </p:nvSpPr>
        <p:spPr bwMode="auto">
          <a:xfrm>
            <a:off x="304800" y="596900"/>
            <a:ext cx="11582400" cy="0"/>
          </a:xfrm>
          <a:prstGeom prst="line">
            <a:avLst/>
          </a:prstGeom>
          <a:noFill/>
          <a:ln w="38100" cmpd="dbl">
            <a:solidFill>
              <a:srgbClr val="808080"/>
            </a:solidFill>
            <a:round/>
            <a:headEnd type="none" w="sm" len="sm"/>
            <a:tailEnd type="none" w="sm" len="sm"/>
          </a:ln>
          <a:effectLst/>
        </p:spPr>
        <p:txBody>
          <a:bodyPr/>
          <a:lstStyle/>
          <a:p>
            <a:pPr algn="l" rtl="0">
              <a:defRPr/>
            </a:pPr>
            <a:endParaRPr kumimoji="1" lang="ja-JP" altLang="en-US" sz="1800" kern="1200">
              <a:solidFill>
                <a:prstClr val="black"/>
              </a:solidFill>
              <a:latin typeface="メイリオ" pitchFamily="50" charset="-128"/>
              <a:ea typeface="メイリオ" pitchFamily="50" charset="-128"/>
              <a:cs typeface="+mn-cs"/>
            </a:endParaRPr>
          </a:p>
        </p:txBody>
      </p:sp>
      <p:sp>
        <p:nvSpPr>
          <p:cNvPr id="8" name="Line 5"/>
          <p:cNvSpPr>
            <a:spLocks noChangeShapeType="1"/>
          </p:cNvSpPr>
          <p:nvPr userDrawn="1"/>
        </p:nvSpPr>
        <p:spPr bwMode="auto">
          <a:xfrm>
            <a:off x="431801" y="6484938"/>
            <a:ext cx="11425767" cy="0"/>
          </a:xfrm>
          <a:prstGeom prst="line">
            <a:avLst/>
          </a:prstGeom>
          <a:noFill/>
          <a:ln w="19050">
            <a:solidFill>
              <a:srgbClr val="808080"/>
            </a:solidFill>
            <a:round/>
            <a:headEnd/>
            <a:tailEnd/>
          </a:ln>
          <a:effectLst/>
        </p:spPr>
        <p:txBody>
          <a:bodyPr/>
          <a:lstStyle/>
          <a:p>
            <a:pPr algn="l" rtl="0">
              <a:defRPr/>
            </a:pPr>
            <a:endParaRPr kumimoji="1" lang="ja-JP" altLang="en-US" sz="1800" kern="1200">
              <a:solidFill>
                <a:prstClr val="black"/>
              </a:solidFill>
              <a:latin typeface="メイリオ" pitchFamily="50" charset="-128"/>
              <a:ea typeface="メイリオ" pitchFamily="50" charset="-128"/>
              <a:cs typeface="+mn-cs"/>
            </a:endParaRPr>
          </a:p>
        </p:txBody>
      </p:sp>
      <p:sp>
        <p:nvSpPr>
          <p:cNvPr id="9" name="スライド番号プレースホルダ 9"/>
          <p:cNvSpPr>
            <a:spLocks noGrp="1"/>
          </p:cNvSpPr>
          <p:nvPr>
            <p:ph type="sldNum" sz="quarter" idx="4"/>
          </p:nvPr>
        </p:nvSpPr>
        <p:spPr>
          <a:xfrm>
            <a:off x="9048771" y="6492876"/>
            <a:ext cx="2844800" cy="365125"/>
          </a:xfrm>
          <a:prstGeom prst="rect">
            <a:avLst/>
          </a:prstGeom>
        </p:spPr>
        <p:txBody>
          <a:bodyPr vert="horz" lIns="91440" tIns="45720" rIns="91440" bIns="45720" rtlCol="0" anchor="ctr"/>
          <a:lstStyle>
            <a:lvl1pPr algn="r">
              <a:defRPr sz="1200">
                <a:solidFill>
                  <a:schemeClr val="bg2">
                    <a:lumMod val="10000"/>
                  </a:schemeClr>
                </a:solidFill>
                <a:latin typeface="メイリオ" pitchFamily="50" charset="-128"/>
                <a:ea typeface="メイリオ" pitchFamily="50" charset="-128"/>
              </a:defRPr>
            </a:lvl1pPr>
          </a:lstStyle>
          <a:p>
            <a:fld id="{14E33006-2403-43D1-A522-31683E517756}" type="slidenum">
              <a:rPr lang="ja-JP" altLang="en-US" smtClean="0"/>
              <a:pPr/>
              <a:t>‹#›</a:t>
            </a:fld>
            <a:endParaRPr lang="ja-JP" altLang="en-US" dirty="0"/>
          </a:p>
        </p:txBody>
      </p:sp>
    </p:spTree>
    <p:extLst>
      <p:ext uri="{BB962C8B-B14F-4D97-AF65-F5344CB8AC3E}">
        <p14:creationId xmlns:p14="http://schemas.microsoft.com/office/powerpoint/2010/main" val="366489304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9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0" y="71414"/>
            <a:ext cx="10972800" cy="428628"/>
          </a:xfrm>
        </p:spPr>
        <p:txBody>
          <a:bodyPr>
            <a:noAutofit/>
          </a:bodyPr>
          <a:lstStyle>
            <a:lvl1pPr algn="l">
              <a:defRPr sz="2400" b="0">
                <a:latin typeface="+mj-lt"/>
                <a:ea typeface="メイリオ" pitchFamily="50" charset="-128"/>
              </a:defRPr>
            </a:lvl1pPr>
          </a:lstStyle>
          <a:p>
            <a:r>
              <a:rPr kumimoji="1" lang="ja-JP" altLang="en-US"/>
              <a:t>マスター タイトルの書式設定</a:t>
            </a:r>
            <a:endParaRPr kumimoji="1" lang="ja-JP" altLang="en-US" dirty="0"/>
          </a:p>
        </p:txBody>
      </p:sp>
      <p:sp>
        <p:nvSpPr>
          <p:cNvPr id="3" name="コンテンツ プレースホルダ 2"/>
          <p:cNvSpPr>
            <a:spLocks noGrp="1"/>
          </p:cNvSpPr>
          <p:nvPr>
            <p:ph idx="1"/>
          </p:nvPr>
        </p:nvSpPr>
        <p:spPr>
          <a:xfrm>
            <a:off x="609600" y="980728"/>
            <a:ext cx="10972800" cy="5448872"/>
          </a:xfrm>
        </p:spPr>
        <p:txBody>
          <a:bodyPr/>
          <a:lstStyle>
            <a:lvl1pPr>
              <a:spcBef>
                <a:spcPts val="1200"/>
              </a:spcBef>
              <a:buFont typeface="Wingdings" pitchFamily="2" charset="2"/>
              <a:buChar char="n"/>
              <a:defRPr sz="2400">
                <a:solidFill>
                  <a:schemeClr val="accent2"/>
                </a:solidFill>
                <a:latin typeface="+mn-lt"/>
                <a:ea typeface="メイリオ" pitchFamily="50" charset="-128"/>
              </a:defRPr>
            </a:lvl1pPr>
            <a:lvl2pPr>
              <a:spcBef>
                <a:spcPts val="300"/>
              </a:spcBef>
              <a:buFont typeface="Wingdings" pitchFamily="2" charset="2"/>
              <a:buChar char="Ø"/>
              <a:defRPr sz="2000">
                <a:latin typeface="+mn-lt"/>
                <a:ea typeface="メイリオ" pitchFamily="50" charset="-128"/>
              </a:defRPr>
            </a:lvl2pPr>
            <a:lvl3pPr>
              <a:spcBef>
                <a:spcPts val="300"/>
              </a:spcBef>
              <a:buFont typeface="Wingdings" pitchFamily="2" charset="2"/>
              <a:buChar char="ü"/>
              <a:defRPr sz="1800">
                <a:latin typeface="+mn-lt"/>
                <a:ea typeface="メイリオ" pitchFamily="50" charset="-128"/>
              </a:defRPr>
            </a:lvl3pPr>
            <a:lvl4pPr>
              <a:spcBef>
                <a:spcPts val="300"/>
              </a:spcBef>
              <a:buFont typeface="Arial" pitchFamily="34" charset="0"/>
              <a:buChar char="•"/>
              <a:defRPr sz="1600">
                <a:latin typeface="+mn-lt"/>
                <a:ea typeface="メイリオ" pitchFamily="50" charset="-128"/>
              </a:defRPr>
            </a:lvl4pPr>
            <a:lvl5pPr>
              <a:spcBef>
                <a:spcPts val="300"/>
              </a:spcBef>
              <a:defRPr sz="1400">
                <a:latin typeface="+mn-lt"/>
                <a:ea typeface="メイリオ"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Line 4"/>
          <p:cNvSpPr>
            <a:spLocks noChangeShapeType="1"/>
          </p:cNvSpPr>
          <p:nvPr userDrawn="1"/>
        </p:nvSpPr>
        <p:spPr bwMode="auto">
          <a:xfrm>
            <a:off x="304800" y="596900"/>
            <a:ext cx="11582400" cy="0"/>
          </a:xfrm>
          <a:prstGeom prst="line">
            <a:avLst/>
          </a:prstGeom>
          <a:noFill/>
          <a:ln w="38100" cmpd="dbl">
            <a:solidFill>
              <a:srgbClr val="808080"/>
            </a:solidFill>
            <a:round/>
            <a:headEnd type="none" w="sm" len="sm"/>
            <a:tailEnd type="none" w="sm" len="sm"/>
          </a:ln>
          <a:effectLst/>
        </p:spPr>
        <p:txBody>
          <a:bodyPr/>
          <a:lstStyle/>
          <a:p>
            <a:pPr algn="l" rtl="0">
              <a:defRPr/>
            </a:pPr>
            <a:endParaRPr kumimoji="1" lang="ja-JP" altLang="en-US" sz="1800" kern="1200">
              <a:solidFill>
                <a:prstClr val="black"/>
              </a:solidFill>
              <a:latin typeface="メイリオ" pitchFamily="50" charset="-128"/>
              <a:ea typeface="メイリオ" pitchFamily="50" charset="-128"/>
              <a:cs typeface="+mn-cs"/>
            </a:endParaRPr>
          </a:p>
        </p:txBody>
      </p:sp>
      <p:sp>
        <p:nvSpPr>
          <p:cNvPr id="8" name="Line 5"/>
          <p:cNvSpPr>
            <a:spLocks noChangeShapeType="1"/>
          </p:cNvSpPr>
          <p:nvPr userDrawn="1"/>
        </p:nvSpPr>
        <p:spPr bwMode="auto">
          <a:xfrm>
            <a:off x="431801" y="6484938"/>
            <a:ext cx="11425767" cy="0"/>
          </a:xfrm>
          <a:prstGeom prst="line">
            <a:avLst/>
          </a:prstGeom>
          <a:noFill/>
          <a:ln w="19050">
            <a:solidFill>
              <a:srgbClr val="808080"/>
            </a:solidFill>
            <a:round/>
            <a:headEnd/>
            <a:tailEnd/>
          </a:ln>
          <a:effectLst/>
        </p:spPr>
        <p:txBody>
          <a:bodyPr/>
          <a:lstStyle/>
          <a:p>
            <a:pPr algn="l" rtl="0">
              <a:defRPr/>
            </a:pPr>
            <a:endParaRPr kumimoji="1" lang="ja-JP" altLang="en-US" sz="1800" kern="1200">
              <a:solidFill>
                <a:prstClr val="black"/>
              </a:solidFill>
              <a:latin typeface="メイリオ" pitchFamily="50" charset="-128"/>
              <a:ea typeface="メイリオ" pitchFamily="50" charset="-128"/>
              <a:cs typeface="+mn-cs"/>
            </a:endParaRPr>
          </a:p>
        </p:txBody>
      </p:sp>
      <p:sp>
        <p:nvSpPr>
          <p:cNvPr id="9" name="スライド番号プレースホルダ 9"/>
          <p:cNvSpPr>
            <a:spLocks noGrp="1"/>
          </p:cNvSpPr>
          <p:nvPr>
            <p:ph type="sldNum" sz="quarter" idx="4"/>
          </p:nvPr>
        </p:nvSpPr>
        <p:spPr>
          <a:xfrm>
            <a:off x="9048771" y="6492876"/>
            <a:ext cx="2844800" cy="365125"/>
          </a:xfrm>
          <a:prstGeom prst="rect">
            <a:avLst/>
          </a:prstGeom>
        </p:spPr>
        <p:txBody>
          <a:bodyPr vert="horz" lIns="91440" tIns="45720" rIns="91440" bIns="45720" rtlCol="0" anchor="ctr"/>
          <a:lstStyle>
            <a:lvl1pPr algn="r">
              <a:defRPr sz="1200">
                <a:solidFill>
                  <a:schemeClr val="bg2">
                    <a:lumMod val="10000"/>
                  </a:schemeClr>
                </a:solidFill>
                <a:latin typeface="メイリオ" pitchFamily="50" charset="-128"/>
                <a:ea typeface="メイリオ" pitchFamily="50" charset="-128"/>
              </a:defRPr>
            </a:lvl1pPr>
          </a:lstStyle>
          <a:p>
            <a:fld id="{14E33006-2403-43D1-A522-31683E517756}" type="slidenum">
              <a:rPr lang="ja-JP" altLang="en-US" smtClean="0"/>
              <a:pPr/>
              <a:t>‹#›</a:t>
            </a:fld>
            <a:endParaRPr lang="ja-JP" altLang="en-US" dirty="0"/>
          </a:p>
        </p:txBody>
      </p:sp>
    </p:spTree>
    <p:extLst>
      <p:ext uri="{BB962C8B-B14F-4D97-AF65-F5344CB8AC3E}">
        <p14:creationId xmlns:p14="http://schemas.microsoft.com/office/powerpoint/2010/main" val="241762516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4_タイトルとコンテンツ">
    <p:spTree>
      <p:nvGrpSpPr>
        <p:cNvPr id="1" name=""/>
        <p:cNvGrpSpPr/>
        <p:nvPr/>
      </p:nvGrpSpPr>
      <p:grpSpPr>
        <a:xfrm>
          <a:off x="0" y="0"/>
          <a:ext cx="0" cy="0"/>
          <a:chOff x="0" y="0"/>
          <a:chExt cx="0" cy="0"/>
        </a:xfrm>
      </p:grpSpPr>
      <p:sp>
        <p:nvSpPr>
          <p:cNvPr id="10" name="正方形/長方形 9"/>
          <p:cNvSpPr/>
          <p:nvPr userDrawn="1"/>
        </p:nvSpPr>
        <p:spPr>
          <a:xfrm>
            <a:off x="1043" y="596900"/>
            <a:ext cx="12190957" cy="58880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dirty="0"/>
          </a:p>
        </p:txBody>
      </p:sp>
      <p:sp>
        <p:nvSpPr>
          <p:cNvPr id="2" name="タイトル 1"/>
          <p:cNvSpPr>
            <a:spLocks noGrp="1"/>
          </p:cNvSpPr>
          <p:nvPr>
            <p:ph type="title"/>
          </p:nvPr>
        </p:nvSpPr>
        <p:spPr>
          <a:xfrm>
            <a:off x="609600" y="71414"/>
            <a:ext cx="10972800" cy="428628"/>
          </a:xfrm>
        </p:spPr>
        <p:txBody>
          <a:bodyPr>
            <a:noAutofit/>
          </a:bodyPr>
          <a:lstStyle>
            <a:lvl1pPr algn="l">
              <a:defRPr sz="2400" b="0">
                <a:latin typeface="メイリオ" pitchFamily="50" charset="-128"/>
                <a:ea typeface="メイリオ" pitchFamily="50" charset="-128"/>
              </a:defRPr>
            </a:lvl1pPr>
          </a:lstStyle>
          <a:p>
            <a:r>
              <a:rPr kumimoji="1" lang="ja-JP" altLang="en-US"/>
              <a:t>マスター タイトルの書式設定</a:t>
            </a:r>
            <a:endParaRPr kumimoji="1" lang="ja-JP" altLang="en-US" dirty="0"/>
          </a:p>
        </p:txBody>
      </p:sp>
      <p:sp>
        <p:nvSpPr>
          <p:cNvPr id="3" name="コンテンツ プレースホルダ 2"/>
          <p:cNvSpPr>
            <a:spLocks noGrp="1"/>
          </p:cNvSpPr>
          <p:nvPr>
            <p:ph idx="1"/>
          </p:nvPr>
        </p:nvSpPr>
        <p:spPr>
          <a:xfrm>
            <a:off x="609600" y="980728"/>
            <a:ext cx="10972800" cy="5448872"/>
          </a:xfrm>
        </p:spPr>
        <p:txBody>
          <a:bodyPr/>
          <a:lstStyle>
            <a:lvl1pPr>
              <a:buFont typeface="Wingdings" pitchFamily="2" charset="2"/>
              <a:buChar char="n"/>
              <a:defRPr sz="2400">
                <a:latin typeface="メイリオ" pitchFamily="50" charset="-128"/>
                <a:ea typeface="メイリオ" pitchFamily="50" charset="-128"/>
              </a:defRPr>
            </a:lvl1pPr>
            <a:lvl2pPr>
              <a:buFont typeface="Wingdings" pitchFamily="2" charset="2"/>
              <a:buChar char="Ø"/>
              <a:defRPr sz="2000">
                <a:latin typeface="メイリオ" pitchFamily="50" charset="-128"/>
                <a:ea typeface="メイリオ" pitchFamily="50" charset="-128"/>
              </a:defRPr>
            </a:lvl2pPr>
            <a:lvl3pPr>
              <a:buFont typeface="Wingdings" pitchFamily="2" charset="2"/>
              <a:buChar char="ü"/>
              <a:defRPr sz="1800">
                <a:latin typeface="メイリオ" pitchFamily="50" charset="-128"/>
                <a:ea typeface="メイリオ" pitchFamily="50" charset="-128"/>
              </a:defRPr>
            </a:lvl3pPr>
            <a:lvl4pPr>
              <a:buFont typeface="Arial" pitchFamily="34" charset="0"/>
              <a:buChar char="•"/>
              <a:defRPr sz="1600">
                <a:latin typeface="メイリオ" pitchFamily="50" charset="-128"/>
                <a:ea typeface="メイリオ" pitchFamily="50" charset="-128"/>
              </a:defRPr>
            </a:lvl4pPr>
            <a:lvl5pPr>
              <a:defRPr sz="1400">
                <a:latin typeface="メイリオ" pitchFamily="50" charset="-128"/>
                <a:ea typeface="メイリオ"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Line 4"/>
          <p:cNvSpPr>
            <a:spLocks noChangeShapeType="1"/>
          </p:cNvSpPr>
          <p:nvPr userDrawn="1"/>
        </p:nvSpPr>
        <p:spPr bwMode="auto">
          <a:xfrm>
            <a:off x="304800" y="596900"/>
            <a:ext cx="11582400" cy="0"/>
          </a:xfrm>
          <a:prstGeom prst="line">
            <a:avLst/>
          </a:prstGeom>
          <a:noFill/>
          <a:ln w="38100" cmpd="dbl">
            <a:solidFill>
              <a:srgbClr val="808080"/>
            </a:solidFill>
            <a:round/>
            <a:headEnd type="none" w="sm" len="sm"/>
            <a:tailEnd type="none" w="sm" len="sm"/>
          </a:ln>
          <a:effectLst/>
        </p:spPr>
        <p:txBody>
          <a:bodyPr/>
          <a:lstStyle/>
          <a:p>
            <a:pPr algn="l" rtl="0">
              <a:defRPr/>
            </a:pPr>
            <a:endParaRPr kumimoji="1" lang="ja-JP" altLang="en-US" sz="1800" kern="1200">
              <a:solidFill>
                <a:prstClr val="black"/>
              </a:solidFill>
              <a:latin typeface="メイリオ" pitchFamily="50" charset="-128"/>
              <a:ea typeface="メイリオ" pitchFamily="50" charset="-128"/>
              <a:cs typeface="+mn-cs"/>
            </a:endParaRPr>
          </a:p>
        </p:txBody>
      </p:sp>
      <p:sp>
        <p:nvSpPr>
          <p:cNvPr id="8" name="Line 5"/>
          <p:cNvSpPr>
            <a:spLocks noChangeShapeType="1"/>
          </p:cNvSpPr>
          <p:nvPr userDrawn="1"/>
        </p:nvSpPr>
        <p:spPr bwMode="auto">
          <a:xfrm>
            <a:off x="431801" y="6484938"/>
            <a:ext cx="11425767" cy="0"/>
          </a:xfrm>
          <a:prstGeom prst="line">
            <a:avLst/>
          </a:prstGeom>
          <a:noFill/>
          <a:ln w="19050">
            <a:solidFill>
              <a:srgbClr val="808080"/>
            </a:solidFill>
            <a:round/>
            <a:headEnd/>
            <a:tailEnd/>
          </a:ln>
          <a:effectLst/>
        </p:spPr>
        <p:txBody>
          <a:bodyPr/>
          <a:lstStyle/>
          <a:p>
            <a:pPr algn="l" rtl="0">
              <a:defRPr/>
            </a:pPr>
            <a:endParaRPr kumimoji="1" lang="ja-JP" altLang="en-US" sz="1800" kern="1200">
              <a:solidFill>
                <a:prstClr val="black"/>
              </a:solidFill>
              <a:latin typeface="メイリオ" pitchFamily="50" charset="-128"/>
              <a:ea typeface="メイリオ" pitchFamily="50" charset="-128"/>
              <a:cs typeface="+mn-cs"/>
            </a:endParaRPr>
          </a:p>
        </p:txBody>
      </p:sp>
      <p:sp>
        <p:nvSpPr>
          <p:cNvPr id="9" name="スライド番号プレースホルダ 9"/>
          <p:cNvSpPr>
            <a:spLocks noGrp="1"/>
          </p:cNvSpPr>
          <p:nvPr>
            <p:ph type="sldNum" sz="quarter" idx="4"/>
          </p:nvPr>
        </p:nvSpPr>
        <p:spPr>
          <a:xfrm>
            <a:off x="9048771" y="6492876"/>
            <a:ext cx="2844800" cy="365125"/>
          </a:xfrm>
          <a:prstGeom prst="rect">
            <a:avLst/>
          </a:prstGeom>
        </p:spPr>
        <p:txBody>
          <a:bodyPr vert="horz" lIns="91440" tIns="45720" rIns="91440" bIns="45720" rtlCol="0" anchor="ctr"/>
          <a:lstStyle>
            <a:lvl1pPr algn="r">
              <a:defRPr sz="1200">
                <a:solidFill>
                  <a:schemeClr val="bg2">
                    <a:lumMod val="10000"/>
                  </a:schemeClr>
                </a:solidFill>
                <a:latin typeface="メイリオ" pitchFamily="50" charset="-128"/>
                <a:ea typeface="メイリオ" pitchFamily="50" charset="-128"/>
              </a:defRPr>
            </a:lvl1pPr>
          </a:lstStyle>
          <a:p>
            <a:fld id="{14E33006-2403-43D1-A522-31683E517756}" type="slidenum">
              <a:rPr lang="ja-JP" altLang="en-US" smtClean="0"/>
              <a:pPr/>
              <a:t>‹#›</a:t>
            </a:fld>
            <a:endParaRPr lang="ja-JP" altLang="en-US" dirty="0"/>
          </a:p>
        </p:txBody>
      </p:sp>
    </p:spTree>
    <p:extLst>
      <p:ext uri="{BB962C8B-B14F-4D97-AF65-F5344CB8AC3E}">
        <p14:creationId xmlns:p14="http://schemas.microsoft.com/office/powerpoint/2010/main" val="211570057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タイトルとコンテンツ">
    <p:spTree>
      <p:nvGrpSpPr>
        <p:cNvPr id="1" name=""/>
        <p:cNvGrpSpPr/>
        <p:nvPr/>
      </p:nvGrpSpPr>
      <p:grpSpPr>
        <a:xfrm>
          <a:off x="0" y="0"/>
          <a:ext cx="0" cy="0"/>
          <a:chOff x="0" y="0"/>
          <a:chExt cx="0" cy="0"/>
        </a:xfrm>
      </p:grpSpPr>
      <p:sp>
        <p:nvSpPr>
          <p:cNvPr id="3" name="コンテンツ プレースホルダ 2"/>
          <p:cNvSpPr>
            <a:spLocks noGrp="1"/>
          </p:cNvSpPr>
          <p:nvPr>
            <p:ph idx="1"/>
          </p:nvPr>
        </p:nvSpPr>
        <p:spPr>
          <a:xfrm>
            <a:off x="609600" y="1412776"/>
            <a:ext cx="5583337" cy="5016824"/>
          </a:xfrm>
          <a:ln>
            <a:solidFill>
              <a:schemeClr val="accent6"/>
            </a:solidFill>
          </a:ln>
        </p:spPr>
        <p:txBody>
          <a:bodyPr/>
          <a:lstStyle>
            <a:lvl1pPr>
              <a:buFont typeface="Wingdings" pitchFamily="2" charset="2"/>
              <a:buChar char="n"/>
              <a:defRPr sz="2400">
                <a:latin typeface="メイリオ" pitchFamily="50" charset="-128"/>
                <a:ea typeface="メイリオ" pitchFamily="50" charset="-128"/>
              </a:defRPr>
            </a:lvl1pPr>
            <a:lvl2pPr>
              <a:buFont typeface="Wingdings" pitchFamily="2" charset="2"/>
              <a:buChar char="Ø"/>
              <a:defRPr sz="2000">
                <a:latin typeface="メイリオ" pitchFamily="50" charset="-128"/>
                <a:ea typeface="メイリオ" pitchFamily="50" charset="-128"/>
              </a:defRPr>
            </a:lvl2pPr>
            <a:lvl3pPr>
              <a:buFont typeface="Wingdings" pitchFamily="2" charset="2"/>
              <a:buChar char="ü"/>
              <a:defRPr sz="1800">
                <a:latin typeface="メイリオ" pitchFamily="50" charset="-128"/>
                <a:ea typeface="メイリオ" pitchFamily="50" charset="-128"/>
              </a:defRPr>
            </a:lvl3pPr>
            <a:lvl4pPr>
              <a:buFont typeface="Arial" pitchFamily="34" charset="0"/>
              <a:buChar char="•"/>
              <a:defRPr sz="1600">
                <a:latin typeface="メイリオ" pitchFamily="50" charset="-128"/>
                <a:ea typeface="メイリオ" pitchFamily="50" charset="-128"/>
              </a:defRPr>
            </a:lvl4pPr>
            <a:lvl5pPr>
              <a:defRPr sz="1400">
                <a:latin typeface="メイリオ" pitchFamily="50" charset="-128"/>
                <a:ea typeface="メイリオ"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8" name="Line 5"/>
          <p:cNvSpPr>
            <a:spLocks noChangeShapeType="1"/>
          </p:cNvSpPr>
          <p:nvPr userDrawn="1"/>
        </p:nvSpPr>
        <p:spPr bwMode="auto">
          <a:xfrm>
            <a:off x="431801" y="6484938"/>
            <a:ext cx="11425767" cy="0"/>
          </a:xfrm>
          <a:prstGeom prst="line">
            <a:avLst/>
          </a:prstGeom>
          <a:noFill/>
          <a:ln w="19050">
            <a:solidFill>
              <a:srgbClr val="808080"/>
            </a:solidFill>
            <a:round/>
            <a:headEnd/>
            <a:tailEnd/>
          </a:ln>
          <a:effectLst/>
        </p:spPr>
        <p:txBody>
          <a:bodyPr/>
          <a:lstStyle/>
          <a:p>
            <a:pPr algn="l" rtl="0">
              <a:defRPr/>
            </a:pPr>
            <a:endParaRPr kumimoji="1" lang="ja-JP" altLang="en-US" sz="1800" kern="1200">
              <a:solidFill>
                <a:prstClr val="black"/>
              </a:solidFill>
              <a:latin typeface="メイリオ" pitchFamily="50" charset="-128"/>
              <a:ea typeface="メイリオ" pitchFamily="50" charset="-128"/>
              <a:cs typeface="+mn-cs"/>
            </a:endParaRPr>
          </a:p>
        </p:txBody>
      </p:sp>
      <p:sp>
        <p:nvSpPr>
          <p:cNvPr id="9" name="スライド番号プレースホルダ 9"/>
          <p:cNvSpPr>
            <a:spLocks noGrp="1"/>
          </p:cNvSpPr>
          <p:nvPr>
            <p:ph type="sldNum" sz="quarter" idx="4"/>
          </p:nvPr>
        </p:nvSpPr>
        <p:spPr>
          <a:xfrm>
            <a:off x="9048771" y="6492876"/>
            <a:ext cx="2844800" cy="365125"/>
          </a:xfrm>
          <a:prstGeom prst="rect">
            <a:avLst/>
          </a:prstGeom>
        </p:spPr>
        <p:txBody>
          <a:bodyPr vert="horz" lIns="91440" tIns="45720" rIns="91440" bIns="45720" rtlCol="0" anchor="ctr"/>
          <a:lstStyle>
            <a:lvl1pPr algn="r">
              <a:defRPr sz="1200">
                <a:solidFill>
                  <a:schemeClr val="bg2">
                    <a:lumMod val="10000"/>
                  </a:schemeClr>
                </a:solidFill>
                <a:latin typeface="メイリオ" pitchFamily="50" charset="-128"/>
                <a:ea typeface="メイリオ" pitchFamily="50" charset="-128"/>
              </a:defRPr>
            </a:lvl1pPr>
          </a:lstStyle>
          <a:p>
            <a:fld id="{14E33006-2403-43D1-A522-31683E517756}" type="slidenum">
              <a:rPr lang="ja-JP" altLang="en-US" smtClean="0"/>
              <a:pPr/>
              <a:t>‹#›</a:t>
            </a:fld>
            <a:endParaRPr lang="ja-JP" altLang="en-US" dirty="0"/>
          </a:p>
        </p:txBody>
      </p:sp>
      <p:sp>
        <p:nvSpPr>
          <p:cNvPr id="11" name="コンテンツ プレースホルダ 2"/>
          <p:cNvSpPr>
            <a:spLocks noGrp="1"/>
          </p:cNvSpPr>
          <p:nvPr>
            <p:ph idx="10"/>
          </p:nvPr>
        </p:nvSpPr>
        <p:spPr>
          <a:xfrm>
            <a:off x="6192012" y="660919"/>
            <a:ext cx="5583337" cy="5760000"/>
          </a:xfrm>
          <a:ln>
            <a:solidFill>
              <a:schemeClr val="accent6"/>
            </a:solidFill>
          </a:ln>
        </p:spPr>
        <p:txBody>
          <a:bodyPr/>
          <a:lstStyle>
            <a:lvl1pPr>
              <a:buFont typeface="Wingdings" pitchFamily="2" charset="2"/>
              <a:buChar char="n"/>
              <a:defRPr sz="2400">
                <a:latin typeface="メイリオ" pitchFamily="50" charset="-128"/>
                <a:ea typeface="メイリオ" pitchFamily="50" charset="-128"/>
              </a:defRPr>
            </a:lvl1pPr>
            <a:lvl2pPr>
              <a:buFont typeface="Wingdings" pitchFamily="2" charset="2"/>
              <a:buChar char="Ø"/>
              <a:defRPr sz="2000">
                <a:latin typeface="メイリオ" pitchFamily="50" charset="-128"/>
                <a:ea typeface="メイリオ" pitchFamily="50" charset="-128"/>
              </a:defRPr>
            </a:lvl2pPr>
            <a:lvl3pPr>
              <a:buFont typeface="Wingdings" pitchFamily="2" charset="2"/>
              <a:buChar char="ü"/>
              <a:defRPr sz="1800">
                <a:latin typeface="メイリオ" pitchFamily="50" charset="-128"/>
                <a:ea typeface="メイリオ" pitchFamily="50" charset="-128"/>
              </a:defRPr>
            </a:lvl3pPr>
            <a:lvl4pPr>
              <a:buFont typeface="Arial" pitchFamily="34" charset="0"/>
              <a:buChar char="•"/>
              <a:defRPr sz="1600">
                <a:latin typeface="メイリオ" pitchFamily="50" charset="-128"/>
                <a:ea typeface="メイリオ" pitchFamily="50" charset="-128"/>
              </a:defRPr>
            </a:lvl4pPr>
            <a:lvl5pPr>
              <a:defRPr sz="1400">
                <a:latin typeface="メイリオ" pitchFamily="50" charset="-128"/>
                <a:ea typeface="メイリオ"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2" name="タイトル 1"/>
          <p:cNvSpPr>
            <a:spLocks noGrp="1"/>
          </p:cNvSpPr>
          <p:nvPr>
            <p:ph type="title"/>
          </p:nvPr>
        </p:nvSpPr>
        <p:spPr>
          <a:xfrm>
            <a:off x="609600" y="71414"/>
            <a:ext cx="5294379" cy="1197346"/>
          </a:xfrm>
          <a:ln>
            <a:solidFill>
              <a:schemeClr val="accent6"/>
            </a:solidFill>
          </a:ln>
        </p:spPr>
        <p:txBody>
          <a:bodyPr>
            <a:noAutofit/>
          </a:bodyPr>
          <a:lstStyle>
            <a:lvl1pPr algn="l">
              <a:defRPr sz="2400" b="0">
                <a:latin typeface="メイリオ" pitchFamily="50" charset="-128"/>
                <a:ea typeface="メイリオ" pitchFamily="50" charset="-128"/>
              </a:defRPr>
            </a:lvl1pPr>
          </a:lstStyle>
          <a:p>
            <a:r>
              <a:rPr kumimoji="1" lang="ja-JP" altLang="en-US"/>
              <a:t>マスター タイトルの書式設定</a:t>
            </a:r>
            <a:endParaRPr kumimoji="1" lang="ja-JP" altLang="en-US" dirty="0"/>
          </a:p>
        </p:txBody>
      </p:sp>
    </p:spTree>
    <p:extLst>
      <p:ext uri="{BB962C8B-B14F-4D97-AF65-F5344CB8AC3E}">
        <p14:creationId xmlns:p14="http://schemas.microsoft.com/office/powerpoint/2010/main" val="165971452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609600" y="71414"/>
            <a:ext cx="10972800" cy="428628"/>
          </a:xfrm>
          <a:prstGeom prst="rect">
            <a:avLst/>
          </a:prstGeom>
        </p:spPr>
        <p:txBody>
          <a:bodyPr vert="horz" lIns="91440" tIns="45720" rIns="91440" bIns="45720" rtlCol="0" anchor="ctr">
            <a:noAutofit/>
          </a:bodyPr>
          <a:lstStyle/>
          <a:p>
            <a:r>
              <a:rPr kumimoji="1" lang="ja-JP" altLang="en-US" dirty="0"/>
              <a:t>マスタ タイトルの書式設定</a:t>
            </a:r>
          </a:p>
        </p:txBody>
      </p:sp>
      <p:sp>
        <p:nvSpPr>
          <p:cNvPr id="3" name="テキスト プレースホルダ 2"/>
          <p:cNvSpPr>
            <a:spLocks noGrp="1"/>
          </p:cNvSpPr>
          <p:nvPr>
            <p:ph type="body" idx="1"/>
          </p:nvPr>
        </p:nvSpPr>
        <p:spPr>
          <a:xfrm>
            <a:off x="609600" y="669599"/>
            <a:ext cx="10972800" cy="5760000"/>
          </a:xfrm>
          <a:prstGeom prst="rect">
            <a:avLst/>
          </a:prstGeom>
        </p:spPr>
        <p:txBody>
          <a:bodyPr vert="horz" lIns="91440" tIns="45720" rIns="91440" bIns="45720" rtlCol="0">
            <a:normAutofit/>
          </a:bodyPr>
          <a:lstStyle/>
          <a:p>
            <a:pPr lvl="0"/>
            <a:r>
              <a:rPr kumimoji="1" lang="ja-JP" altLang="en-US" dirty="0"/>
              <a:t>マスタ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endParaRPr kumimoji="1" lang="en-US" altLang="ja-JP" dirty="0"/>
          </a:p>
        </p:txBody>
      </p:sp>
      <p:sp>
        <p:nvSpPr>
          <p:cNvPr id="8" name="Text Box 7"/>
          <p:cNvSpPr txBox="1">
            <a:spLocks noChangeArrowheads="1"/>
          </p:cNvSpPr>
          <p:nvPr userDrawn="1"/>
        </p:nvSpPr>
        <p:spPr bwMode="auto">
          <a:xfrm>
            <a:off x="538881" y="6602676"/>
            <a:ext cx="4044951" cy="210700"/>
          </a:xfrm>
          <a:prstGeom prst="rect">
            <a:avLst/>
          </a:prstGeom>
          <a:noFill/>
          <a:ln w="9525" algn="ctr">
            <a:noFill/>
            <a:miter lim="800000"/>
            <a:headEnd type="none" w="sm" len="sm"/>
            <a:tailEnd type="none" w="sm" len="sm"/>
          </a:ln>
          <a:effectLst/>
        </p:spPr>
        <p:txBody>
          <a:bodyPr wrap="square" lIns="92075" tIns="46038" rIns="92075" bIns="46038">
            <a:spAutoFit/>
          </a:bodyPr>
          <a:lstStyle/>
          <a:p>
            <a:pPr algn="l" rtl="0" eaLnBrk="0" hangingPunct="0">
              <a:lnSpc>
                <a:spcPct val="80000"/>
              </a:lnSpc>
              <a:buClr>
                <a:srgbClr val="1F497D"/>
              </a:buClr>
              <a:buSzPct val="75000"/>
              <a:defRPr/>
            </a:pPr>
            <a:r>
              <a:rPr lang="en-US" altLang="en-US" sz="900" b="1" kern="1200" dirty="0">
                <a:solidFill>
                  <a:srgbClr val="5F5F5F"/>
                </a:solidFill>
                <a:latin typeface="Segoe UI Light" panose="020B0502040204020203" pitchFamily="34" charset="0"/>
                <a:ea typeface="メイリオ" pitchFamily="50" charset="-128"/>
                <a:cs typeface="Segoe UI Light" panose="020B0502040204020203" pitchFamily="34" charset="0"/>
              </a:rPr>
              <a:t>© </a:t>
            </a:r>
            <a:r>
              <a:rPr lang="en-US" altLang="ja-JP" sz="900" b="1" kern="1200" dirty="0">
                <a:solidFill>
                  <a:srgbClr val="5F5F5F"/>
                </a:solidFill>
                <a:latin typeface="Segoe UI Light" panose="020B0502040204020203" pitchFamily="34" charset="0"/>
                <a:ea typeface="メイリオ" pitchFamily="50" charset="-128"/>
                <a:cs typeface="Segoe UI Light" panose="020B0502040204020203" pitchFamily="34" charset="0"/>
              </a:rPr>
              <a:t>2021 </a:t>
            </a:r>
            <a:r>
              <a:rPr lang="en-US" altLang="en-US" sz="900" b="1" kern="1200" dirty="0">
                <a:solidFill>
                  <a:srgbClr val="5F5F5F"/>
                </a:solidFill>
                <a:latin typeface="Segoe UI Light" panose="020B0502040204020203" pitchFamily="34" charset="0"/>
                <a:ea typeface="メイリオ" pitchFamily="50" charset="-128"/>
                <a:cs typeface="Segoe UI Light" panose="020B0502040204020203" pitchFamily="34" charset="0"/>
              </a:rPr>
              <a:t>Microsoft Corporation. All rights reserved</a:t>
            </a:r>
            <a:r>
              <a:rPr lang="ja-JP" altLang="en-US" sz="900" b="1" kern="1200" dirty="0">
                <a:solidFill>
                  <a:srgbClr val="5F5F5F"/>
                </a:solidFill>
                <a:latin typeface="Segoe UI Light" panose="020B0502040204020203" pitchFamily="34" charset="0"/>
                <a:ea typeface="メイリオ" pitchFamily="50" charset="-128"/>
                <a:cs typeface="Segoe UI Light" panose="020B0502040204020203" pitchFamily="34" charset="0"/>
              </a:rPr>
              <a:t>　　　　　　　　　　　　　　　　　　　　　　　　　　　　　　　　　　　　　　　　　　</a:t>
            </a:r>
          </a:p>
        </p:txBody>
      </p:sp>
      <p:sp>
        <p:nvSpPr>
          <p:cNvPr id="10" name="スライド番号プレースホルダ 9"/>
          <p:cNvSpPr>
            <a:spLocks noGrp="1"/>
          </p:cNvSpPr>
          <p:nvPr>
            <p:ph type="sldNum" sz="quarter" idx="4"/>
          </p:nvPr>
        </p:nvSpPr>
        <p:spPr>
          <a:xfrm>
            <a:off x="9048771" y="6492876"/>
            <a:ext cx="2844800" cy="365125"/>
          </a:xfrm>
          <a:prstGeom prst="rect">
            <a:avLst/>
          </a:prstGeom>
        </p:spPr>
        <p:txBody>
          <a:bodyPr vert="horz" lIns="91440" tIns="45720" rIns="91440" bIns="45720" rtlCol="0" anchor="ctr"/>
          <a:lstStyle>
            <a:lvl1pPr algn="r">
              <a:defRPr sz="1200">
                <a:solidFill>
                  <a:schemeClr val="bg2">
                    <a:lumMod val="10000"/>
                  </a:schemeClr>
                </a:solidFill>
                <a:latin typeface="メイリオ" pitchFamily="50" charset="-128"/>
                <a:ea typeface="メイリオ" pitchFamily="50" charset="-128"/>
              </a:defRPr>
            </a:lvl1pPr>
          </a:lstStyle>
          <a:p>
            <a:fld id="{14E33006-2403-43D1-A522-31683E517756}" type="slidenum">
              <a:rPr lang="ja-JP" altLang="en-US" smtClean="0"/>
              <a:pPr/>
              <a:t>‹#›</a:t>
            </a:fld>
            <a:endParaRPr lang="ja-JP" altLang="en-US" dirty="0"/>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0" r:id="rId3"/>
    <p:sldLayoutId id="2147483662" r:id="rId4"/>
    <p:sldLayoutId id="2147483672" r:id="rId5"/>
    <p:sldLayoutId id="2147483671" r:id="rId6"/>
    <p:sldLayoutId id="2147483673" r:id="rId7"/>
    <p:sldLayoutId id="2147483667" r:id="rId8"/>
    <p:sldLayoutId id="2147483666" r:id="rId9"/>
    <p:sldLayoutId id="2147483664" r:id="rId10"/>
    <p:sldLayoutId id="2147483668" r:id="rId11"/>
    <p:sldLayoutId id="2147483663" r:id="rId12"/>
    <p:sldLayoutId id="2147483676" r:id="rId13"/>
    <p:sldLayoutId id="2147483669" r:id="rId14"/>
    <p:sldLayoutId id="2147483677" r:id="rId15"/>
  </p:sldLayoutIdLst>
  <p:transition>
    <p:fade/>
  </p:transition>
  <p:hf hdr="0" ftr="0" dt="0"/>
  <p:txStyles>
    <p:titleStyle>
      <a:lvl1pPr algn="l" defTabSz="914400" rtl="0" eaLnBrk="1" latinLnBrk="0" hangingPunct="1">
        <a:spcBef>
          <a:spcPct val="0"/>
        </a:spcBef>
        <a:buNone/>
        <a:defRPr kumimoji="1" sz="2400" b="0" kern="1200" baseline="0">
          <a:solidFill>
            <a:schemeClr val="tx1"/>
          </a:solidFill>
          <a:latin typeface="メイリオ" pitchFamily="50" charset="-128"/>
          <a:ea typeface="メイリオ" pitchFamily="50" charset="-128"/>
          <a:cs typeface="+mj-cs"/>
        </a:defRPr>
      </a:lvl1pPr>
    </p:titleStyle>
    <p:bodyStyle>
      <a:lvl1pPr marL="342900" indent="-342900" algn="l" defTabSz="914400" rtl="0" eaLnBrk="1" latinLnBrk="0" hangingPunct="1">
        <a:spcBef>
          <a:spcPct val="20000"/>
        </a:spcBef>
        <a:buFont typeface="Wingdings" pitchFamily="2" charset="2"/>
        <a:buChar char="n"/>
        <a:defRPr kumimoji="1" sz="2400" kern="1200" baseline="0">
          <a:solidFill>
            <a:schemeClr val="tx1"/>
          </a:solidFill>
          <a:latin typeface="メイリオ" pitchFamily="50" charset="-128"/>
          <a:ea typeface="メイリオ" pitchFamily="50" charset="-128"/>
          <a:cs typeface="+mn-cs"/>
        </a:defRPr>
      </a:lvl1pPr>
      <a:lvl2pPr marL="742950" indent="-285750" algn="l" defTabSz="914400" rtl="0" eaLnBrk="1" latinLnBrk="0" hangingPunct="1">
        <a:spcBef>
          <a:spcPct val="20000"/>
        </a:spcBef>
        <a:buFont typeface="Wingdings" pitchFamily="2" charset="2"/>
        <a:buChar char="Ø"/>
        <a:defRPr kumimoji="1" sz="2000" kern="1200" baseline="0">
          <a:solidFill>
            <a:schemeClr val="tx1"/>
          </a:solidFill>
          <a:latin typeface="メイリオ" pitchFamily="50" charset="-128"/>
          <a:ea typeface="メイリオ" pitchFamily="50" charset="-128"/>
          <a:cs typeface="+mn-cs"/>
        </a:defRPr>
      </a:lvl2pPr>
      <a:lvl3pPr marL="1143000" indent="-228600" algn="l" defTabSz="914400" rtl="0" eaLnBrk="1" latinLnBrk="0" hangingPunct="1">
        <a:spcBef>
          <a:spcPct val="20000"/>
        </a:spcBef>
        <a:buFont typeface="Wingdings" pitchFamily="2" charset="2"/>
        <a:buChar char="ü"/>
        <a:defRPr kumimoji="1" sz="1800" kern="1200" baseline="0">
          <a:solidFill>
            <a:schemeClr val="tx1"/>
          </a:solidFill>
          <a:latin typeface="メイリオ" pitchFamily="50" charset="-128"/>
          <a:ea typeface="メイリオ" pitchFamily="50" charset="-128"/>
          <a:cs typeface="+mn-cs"/>
        </a:defRPr>
      </a:lvl3pPr>
      <a:lvl4pPr marL="1600200" indent="-228600" algn="l" defTabSz="914400" rtl="0" eaLnBrk="1" latinLnBrk="0" hangingPunct="1">
        <a:spcBef>
          <a:spcPct val="20000"/>
        </a:spcBef>
        <a:buFont typeface="Arial" pitchFamily="34" charset="0"/>
        <a:buChar char="•"/>
        <a:defRPr kumimoji="1" sz="1600" kern="1200" baseline="0">
          <a:solidFill>
            <a:schemeClr val="tx1"/>
          </a:solidFill>
          <a:latin typeface="メイリオ" pitchFamily="50" charset="-128"/>
          <a:ea typeface="メイリオ" pitchFamily="50" charset="-128"/>
          <a:cs typeface="+mn-cs"/>
        </a:defRPr>
      </a:lvl4pPr>
      <a:lvl5pPr marL="2057400" indent="-228600" algn="l" defTabSz="914400" rtl="0" eaLnBrk="1" latinLnBrk="0" hangingPunct="1">
        <a:spcBef>
          <a:spcPct val="20000"/>
        </a:spcBef>
        <a:buFont typeface="Arial" pitchFamily="34" charset="0"/>
        <a:buChar char="»"/>
        <a:defRPr kumimoji="1" sz="1400" kern="1200" baseline="0">
          <a:solidFill>
            <a:schemeClr val="tx1"/>
          </a:solidFill>
          <a:latin typeface="メイリオ" pitchFamily="50" charset="-128"/>
          <a:ea typeface="メイリオ" pitchFamily="50" charset="-128"/>
          <a:cs typeface="+mn-cs"/>
        </a:defRPr>
      </a:lvl5pPr>
      <a:lvl6pPr marL="2514600" indent="-228600" algn="l" defTabSz="914400" rtl="0" eaLnBrk="1" latinLnBrk="0" hangingPunct="1">
        <a:spcBef>
          <a:spcPct val="20000"/>
        </a:spcBef>
        <a:buFont typeface="Arial" pitchFamily="34" charset="0"/>
        <a:buChar char="•"/>
        <a:defRPr kumimoji="1" sz="12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4.sv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hyperlink" Target="https://research.google/pubs/pub43438/"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ivanfioravanti/kubernetes-the-hard-way-on-azure" TargetMode="Externa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azure.microsoft.com/ja-jp/services/container-service/" TargetMode="Externa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hyperlink" Target="https://azure.microsoft.com/ja-jp/pricing/calculator/?service=kubernetes-service" TargetMode="Externa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hyperlink" Target="https://azure.microsoft.com/ja-jp/pricing/details/virtual-machines/linux/"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svg"/><Relationship Id="rId3" Type="http://schemas.openxmlformats.org/officeDocument/2006/relationships/image" Target="../media/image29.sv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1.svg"/><Relationship Id="rId11" Type="http://schemas.openxmlformats.org/officeDocument/2006/relationships/image" Target="../media/image36.svg"/><Relationship Id="rId5" Type="http://schemas.openxmlformats.org/officeDocument/2006/relationships/image" Target="../media/image23.png"/><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svg"/><Relationship Id="rId18" Type="http://schemas.openxmlformats.org/officeDocument/2006/relationships/image" Target="../media/image55.png"/><Relationship Id="rId3" Type="http://schemas.openxmlformats.org/officeDocument/2006/relationships/image" Target="../media/image40.svg"/><Relationship Id="rId21" Type="http://schemas.openxmlformats.org/officeDocument/2006/relationships/image" Target="../media/image58.svg"/><Relationship Id="rId7" Type="http://schemas.openxmlformats.org/officeDocument/2006/relationships/image" Target="../media/image44.svg"/><Relationship Id="rId12" Type="http://schemas.openxmlformats.org/officeDocument/2006/relationships/image" Target="../media/image49.png"/><Relationship Id="rId17" Type="http://schemas.openxmlformats.org/officeDocument/2006/relationships/image" Target="../media/image54.svg"/><Relationship Id="rId2" Type="http://schemas.openxmlformats.org/officeDocument/2006/relationships/image" Target="../media/image39.png"/><Relationship Id="rId16" Type="http://schemas.openxmlformats.org/officeDocument/2006/relationships/image" Target="../media/image53.png"/><Relationship Id="rId20" Type="http://schemas.openxmlformats.org/officeDocument/2006/relationships/image" Target="../media/image57.png"/><Relationship Id="rId1" Type="http://schemas.openxmlformats.org/officeDocument/2006/relationships/slideLayout" Target="../slideLayouts/slideLayout6.xml"/><Relationship Id="rId6" Type="http://schemas.openxmlformats.org/officeDocument/2006/relationships/image" Target="../media/image43.png"/><Relationship Id="rId11" Type="http://schemas.openxmlformats.org/officeDocument/2006/relationships/image" Target="../media/image48.svg"/><Relationship Id="rId5" Type="http://schemas.openxmlformats.org/officeDocument/2006/relationships/image" Target="../media/image42.svg"/><Relationship Id="rId15" Type="http://schemas.openxmlformats.org/officeDocument/2006/relationships/image" Target="../media/image52.svg"/><Relationship Id="rId23" Type="http://schemas.openxmlformats.org/officeDocument/2006/relationships/image" Target="../media/image60.svg"/><Relationship Id="rId10" Type="http://schemas.openxmlformats.org/officeDocument/2006/relationships/image" Target="../media/image47.png"/><Relationship Id="rId19" Type="http://schemas.openxmlformats.org/officeDocument/2006/relationships/image" Target="../media/image56.svg"/><Relationship Id="rId4" Type="http://schemas.openxmlformats.org/officeDocument/2006/relationships/image" Target="../media/image41.png"/><Relationship Id="rId9" Type="http://schemas.openxmlformats.org/officeDocument/2006/relationships/image" Target="../media/image46.svg"/><Relationship Id="rId14" Type="http://schemas.openxmlformats.org/officeDocument/2006/relationships/image" Target="../media/image51.png"/><Relationship Id="rId22" Type="http://schemas.openxmlformats.org/officeDocument/2006/relationships/image" Target="../media/image5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hyperlink" Target="https://kubernetes.io/ja/docs/concepts/services-networking/service/" TargetMode="Externa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hyperlink" Target="https://docs.microsoft.com/ja-jp/azure/aks/http-application-routing" TargetMode="External"/><Relationship Id="rId2" Type="http://schemas.openxmlformats.org/officeDocument/2006/relationships/image" Target="../media/image61.png"/><Relationship Id="rId1" Type="http://schemas.openxmlformats.org/officeDocument/2006/relationships/slideLayout" Target="../slideLayouts/slideLayout6.xml"/><Relationship Id="rId6" Type="http://schemas.openxmlformats.org/officeDocument/2006/relationships/hyperlink" Target="https://docs.microsoft.com/ja-jp/azure/application-gateway/ingress-controller-overview" TargetMode="External"/><Relationship Id="rId5" Type="http://schemas.openxmlformats.org/officeDocument/2006/relationships/image" Target="../media/image64.svg"/><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63.png"/><Relationship Id="rId18" Type="http://schemas.openxmlformats.org/officeDocument/2006/relationships/image" Target="../media/image38.svg"/><Relationship Id="rId3" Type="http://schemas.openxmlformats.org/officeDocument/2006/relationships/image" Target="../media/image56.svg"/><Relationship Id="rId21" Type="http://schemas.openxmlformats.org/officeDocument/2006/relationships/hyperlink" Target="https://docs.microsoft.com/ja-jp/azure/aks/ingress-tls" TargetMode="External"/><Relationship Id="rId7" Type="http://schemas.openxmlformats.org/officeDocument/2006/relationships/image" Target="../media/image42.svg"/><Relationship Id="rId12" Type="http://schemas.openxmlformats.org/officeDocument/2006/relationships/image" Target="../media/image62.png"/><Relationship Id="rId17" Type="http://schemas.openxmlformats.org/officeDocument/2006/relationships/image" Target="../media/image37.png"/><Relationship Id="rId2" Type="http://schemas.openxmlformats.org/officeDocument/2006/relationships/image" Target="../media/image55.png"/><Relationship Id="rId16" Type="http://schemas.openxmlformats.org/officeDocument/2006/relationships/image" Target="../media/image66.svg"/><Relationship Id="rId20" Type="http://schemas.openxmlformats.org/officeDocument/2006/relationships/image" Target="../media/image68.svg"/><Relationship Id="rId1" Type="http://schemas.openxmlformats.org/officeDocument/2006/relationships/slideLayout" Target="../slideLayouts/slideLayout6.xml"/><Relationship Id="rId6" Type="http://schemas.openxmlformats.org/officeDocument/2006/relationships/image" Target="../media/image41.png"/><Relationship Id="rId11" Type="http://schemas.openxmlformats.org/officeDocument/2006/relationships/image" Target="../media/image52.svg"/><Relationship Id="rId5" Type="http://schemas.openxmlformats.org/officeDocument/2006/relationships/image" Target="../media/image60.svg"/><Relationship Id="rId15" Type="http://schemas.openxmlformats.org/officeDocument/2006/relationships/image" Target="../media/image65.png"/><Relationship Id="rId10" Type="http://schemas.openxmlformats.org/officeDocument/2006/relationships/image" Target="../media/image51.png"/><Relationship Id="rId19" Type="http://schemas.openxmlformats.org/officeDocument/2006/relationships/image" Target="../media/image67.png"/><Relationship Id="rId4" Type="http://schemas.openxmlformats.org/officeDocument/2006/relationships/image" Target="../media/image59.png"/><Relationship Id="rId9" Type="http://schemas.openxmlformats.org/officeDocument/2006/relationships/image" Target="../media/image44.svg"/><Relationship Id="rId14" Type="http://schemas.openxmlformats.org/officeDocument/2006/relationships/image" Target="../media/image64.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6.xml"/><Relationship Id="rId5" Type="http://schemas.openxmlformats.org/officeDocument/2006/relationships/image" Target="../media/image56.sv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6.xml"/><Relationship Id="rId6" Type="http://schemas.openxmlformats.org/officeDocument/2006/relationships/hyperlink" Target="https://docs.microsoft.com/ja-jp/azure/aks/scale-cluster" TargetMode="External"/><Relationship Id="rId5" Type="http://schemas.openxmlformats.org/officeDocument/2006/relationships/image" Target="../media/image10.svg"/><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kubernetes/autoscaler/tree/master/vertical-pod-autoscaler" TargetMode="External"/><Relationship Id="rId2" Type="http://schemas.openxmlformats.org/officeDocument/2006/relationships/hyperlink" Target="https://kubernetes.io/docs/tasks/run-application/horizontal-pod-autoscale/" TargetMode="External"/><Relationship Id="rId1" Type="http://schemas.openxmlformats.org/officeDocument/2006/relationships/slideLayout" Target="../slideLayouts/slideLayout6.xml"/><Relationship Id="rId6" Type="http://schemas.openxmlformats.org/officeDocument/2006/relationships/image" Target="../media/image71.png"/><Relationship Id="rId5" Type="http://schemas.openxmlformats.org/officeDocument/2006/relationships/hyperlink" Target="https://docs.microsoft.com/ja-jp/azure/aks/scale-cluster" TargetMode="External"/><Relationship Id="rId4" Type="http://schemas.openxmlformats.org/officeDocument/2006/relationships/hyperlink" Target="https://docs.microsoft.com/ja-jp/azure/aks/cluster-autoscaler"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kubernetes/community/blob/master/contributors/design-proposals/autoscaling/horizontal-pod-autoscaler.md#autoscaling-algorithm" TargetMode="External"/><Relationship Id="rId2" Type="http://schemas.openxmlformats.org/officeDocument/2006/relationships/hyperlink" Target="https://docs.microsoft.com/ja-jp/azure/aks/concepts-scale#horizontal-pod-autoscaler" TargetMode="Externa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8" Type="http://schemas.openxmlformats.org/officeDocument/2006/relationships/hyperlink" Target="https://keda.sh/docs/1.4/concepts/" TargetMode="External"/><Relationship Id="rId3" Type="http://schemas.openxmlformats.org/officeDocument/2006/relationships/hyperlink" Target="https://keda.sh/docs/1.4/scalers/azure-monitor/" TargetMode="External"/><Relationship Id="rId7" Type="http://schemas.openxmlformats.org/officeDocument/2006/relationships/image" Target="../media/image72.png"/><Relationship Id="rId2" Type="http://schemas.openxmlformats.org/officeDocument/2006/relationships/hyperlink" Target="https://keda.sh/docs/1.4/scalers/azure-service-bus/" TargetMode="External"/><Relationship Id="rId1" Type="http://schemas.openxmlformats.org/officeDocument/2006/relationships/slideLayout" Target="../slideLayouts/slideLayout6.xml"/><Relationship Id="rId6" Type="http://schemas.openxmlformats.org/officeDocument/2006/relationships/hyperlink" Target="https://keda.sh/docs/1.4/scalers/azure-storage-queue/" TargetMode="External"/><Relationship Id="rId5" Type="http://schemas.openxmlformats.org/officeDocument/2006/relationships/hyperlink" Target="https://keda.sh/docs/1.4/scalers/azure-storage-blob/" TargetMode="External"/><Relationship Id="rId4" Type="http://schemas.openxmlformats.org/officeDocument/2006/relationships/hyperlink" Target="https://keda.sh/docs/1.4/scalers/azure-event-hub/"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docs.microsoft.com/ja-jp/azure/aks/cluster-autoscaler" TargetMode="Externa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hyperlink" Target="https://docs.microsoft.com/ja-jp/azure/aks/cluster-autoscaler#using-the-autoscaler-profile" TargetMode="Externa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kubernetes/autoscaler/blob/master/cluster-autoscaler/FAQ.md#how-can-i-prevent-cluster-autoscaler-from-scaling-down-a-particular-node" TargetMode="External"/><Relationship Id="rId2" Type="http://schemas.openxmlformats.org/officeDocument/2006/relationships/hyperlink" Target="https://docs.microsoft.com/ja-jp/azure/aks/cluster-autoscaler#using-the-autoscaler-profile" TargetMode="Externa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hyperlink" Target="https://docs.microsoft.com/ja-jp/azure/aks/spot-node-pool"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6.png"/><Relationship Id="rId7" Type="http://schemas.openxmlformats.org/officeDocument/2006/relationships/diagramLayout" Target="../diagrams/layout1.xml"/><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diagramData" Target="../diagrams/data1.xml"/><Relationship Id="rId5" Type="http://schemas.openxmlformats.org/officeDocument/2006/relationships/image" Target="../media/image8.png"/><Relationship Id="rId10" Type="http://schemas.microsoft.com/office/2007/relationships/diagramDrawing" Target="../diagrams/drawing1.xml"/><Relationship Id="rId4" Type="http://schemas.openxmlformats.org/officeDocument/2006/relationships/image" Target="../media/image7.png"/><Relationship Id="rId9" Type="http://schemas.openxmlformats.org/officeDocument/2006/relationships/diagramColors" Target="../diagrams/colors1.xml"/></Relationships>
</file>

<file path=ppt/slides/_rels/slide4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75.svg"/><Relationship Id="rId7" Type="http://schemas.openxmlformats.org/officeDocument/2006/relationships/image" Target="../media/image77.svg"/><Relationship Id="rId2" Type="http://schemas.openxmlformats.org/officeDocument/2006/relationships/image" Target="../media/image74.png"/><Relationship Id="rId1" Type="http://schemas.openxmlformats.org/officeDocument/2006/relationships/slideLayout" Target="../slideLayouts/slideLayout6.xml"/><Relationship Id="rId6" Type="http://schemas.openxmlformats.org/officeDocument/2006/relationships/image" Target="../media/image76.png"/><Relationship Id="rId11" Type="http://schemas.openxmlformats.org/officeDocument/2006/relationships/image" Target="../media/image79.svg"/><Relationship Id="rId5" Type="http://schemas.openxmlformats.org/officeDocument/2006/relationships/image" Target="../media/image56.svg"/><Relationship Id="rId10" Type="http://schemas.openxmlformats.org/officeDocument/2006/relationships/image" Target="../media/image78.png"/><Relationship Id="rId4" Type="http://schemas.openxmlformats.org/officeDocument/2006/relationships/image" Target="../media/image55.png"/><Relationship Id="rId9" Type="http://schemas.openxmlformats.org/officeDocument/2006/relationships/image" Target="../media/image38.sv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6.xml"/><Relationship Id="rId4" Type="http://schemas.openxmlformats.org/officeDocument/2006/relationships/hyperlink" Target="https://landscape.cncf.io/images/landscape.png"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6.xml"/><Relationship Id="rId5" Type="http://schemas.openxmlformats.org/officeDocument/2006/relationships/image" Target="../media/image56.svg"/><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8.svg"/><Relationship Id="rId7" Type="http://schemas.openxmlformats.org/officeDocument/2006/relationships/image" Target="../media/image52.svg"/><Relationship Id="rId2"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6.svg"/><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6.xml"/><Relationship Id="rId5" Type="http://schemas.openxmlformats.org/officeDocument/2006/relationships/image" Target="../media/image38.svg"/><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2" Type="http://schemas.openxmlformats.org/officeDocument/2006/relationships/hyperlink" Target="https://github.com/roboll/helmfile" TargetMode="Externa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artifacthub.io/" TargetMode="External"/><Relationship Id="rId1" Type="http://schemas.openxmlformats.org/officeDocument/2006/relationships/slideLayout" Target="../slideLayouts/slideLayout6.xml"/><Relationship Id="rId5" Type="http://schemas.openxmlformats.org/officeDocument/2006/relationships/image" Target="../media/image84.png"/><Relationship Id="rId4" Type="http://schemas.openxmlformats.org/officeDocument/2006/relationships/image" Target="../media/image83.png"/></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kubernetes-sigs/external-dns" TargetMode="External"/><Relationship Id="rId2" Type="http://schemas.openxmlformats.org/officeDocument/2006/relationships/hyperlink" Target="https://kubernetes.io/docs/concepts/services-networking/ingress/#the-ingress-resource"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hyperlink" Target="https://kubernetes.io/docs/concepts/overview/what-is-kubernetes/"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12.sv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hyperlink" Target="https://kubernetes.io/docs/concepts/overview/what-is-kubernetes/"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hyperlink" Target="https://kubernetes.io/docs/concepts/overview/what-is-kubernetes/"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91C2B2B-C19F-4868-9903-B6F17F3E2581}"/>
              </a:ext>
            </a:extLst>
          </p:cNvPr>
          <p:cNvSpPr>
            <a:spLocks noGrp="1"/>
          </p:cNvSpPr>
          <p:nvPr>
            <p:ph type="sldNum" sz="quarter" idx="10"/>
          </p:nvPr>
        </p:nvSpPr>
        <p:spPr/>
        <p:txBody>
          <a:bodyPr/>
          <a:lstStyle/>
          <a:p>
            <a:fld id="{14E33006-2403-43D1-A522-31683E517756}" type="slidenum">
              <a:rPr lang="ja-JP" altLang="en-US" smtClean="0"/>
              <a:pPr/>
              <a:t>1</a:t>
            </a:fld>
            <a:endParaRPr lang="ja-JP" altLang="en-US" dirty="0"/>
          </a:p>
        </p:txBody>
      </p:sp>
      <p:sp>
        <p:nvSpPr>
          <p:cNvPr id="8" name="テキスト プレースホルダー 7">
            <a:extLst>
              <a:ext uri="{FF2B5EF4-FFF2-40B4-BE49-F238E27FC236}">
                <a16:creationId xmlns:a16="http://schemas.microsoft.com/office/drawing/2014/main" id="{41D718AA-8B27-4AA3-A57C-5EFB745C92BA}"/>
              </a:ext>
            </a:extLst>
          </p:cNvPr>
          <p:cNvSpPr>
            <a:spLocks noGrp="1"/>
          </p:cNvSpPr>
          <p:nvPr>
            <p:ph type="body" sz="quarter" idx="25"/>
          </p:nvPr>
        </p:nvSpPr>
        <p:spPr/>
        <p:txBody>
          <a:bodyPr/>
          <a:lstStyle/>
          <a:p>
            <a:r>
              <a:rPr lang="ja-JP" altLang="en-US" dirty="0"/>
              <a:t>日本マイクロソフト株式会社</a:t>
            </a:r>
            <a:endParaRPr lang="en-US" dirty="0"/>
          </a:p>
        </p:txBody>
      </p:sp>
      <p:sp>
        <p:nvSpPr>
          <p:cNvPr id="7" name="テキスト プレースホルダー 6">
            <a:extLst>
              <a:ext uri="{FF2B5EF4-FFF2-40B4-BE49-F238E27FC236}">
                <a16:creationId xmlns:a16="http://schemas.microsoft.com/office/drawing/2014/main" id="{C3214F0C-66B9-4A25-8C2D-5EE6992B640A}"/>
              </a:ext>
            </a:extLst>
          </p:cNvPr>
          <p:cNvSpPr>
            <a:spLocks noGrp="1"/>
          </p:cNvSpPr>
          <p:nvPr>
            <p:ph type="body" idx="7"/>
          </p:nvPr>
        </p:nvSpPr>
        <p:spPr/>
        <p:txBody>
          <a:bodyPr/>
          <a:lstStyle/>
          <a:p>
            <a:r>
              <a:rPr lang="en-US" altLang="ja-JP" dirty="0"/>
              <a:t>AKS-Hands-on-Lab </a:t>
            </a:r>
            <a:r>
              <a:rPr lang="ja-JP" altLang="en-US" dirty="0"/>
              <a:t>補助資料</a:t>
            </a:r>
            <a:endParaRPr lang="en-US" dirty="0"/>
          </a:p>
        </p:txBody>
      </p:sp>
      <p:sp>
        <p:nvSpPr>
          <p:cNvPr id="6" name="タイトル 5">
            <a:extLst>
              <a:ext uri="{FF2B5EF4-FFF2-40B4-BE49-F238E27FC236}">
                <a16:creationId xmlns:a16="http://schemas.microsoft.com/office/drawing/2014/main" id="{65C103AF-297F-45FC-8C01-1CC3BF0712E5}"/>
              </a:ext>
            </a:extLst>
          </p:cNvPr>
          <p:cNvSpPr>
            <a:spLocks noGrp="1"/>
          </p:cNvSpPr>
          <p:nvPr>
            <p:ph type="title"/>
          </p:nvPr>
        </p:nvSpPr>
        <p:spPr/>
        <p:txBody>
          <a:bodyPr/>
          <a:lstStyle/>
          <a:p>
            <a:r>
              <a:rPr lang="en-US" dirty="0">
                <a:latin typeface="Segoe UI Semibold" panose="020B0702040204020203" pitchFamily="34" charset="0"/>
              </a:rPr>
              <a:t>Microsoft Azure</a:t>
            </a:r>
          </a:p>
        </p:txBody>
      </p:sp>
    </p:spTree>
    <p:extLst>
      <p:ext uri="{BB962C8B-B14F-4D97-AF65-F5344CB8AC3E}">
        <p14:creationId xmlns:p14="http://schemas.microsoft.com/office/powerpoint/2010/main" val="37711999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30E9C-DBCF-481F-BFCE-25341B971576}"/>
              </a:ext>
            </a:extLst>
          </p:cNvPr>
          <p:cNvSpPr>
            <a:spLocks noGrp="1"/>
          </p:cNvSpPr>
          <p:nvPr>
            <p:ph type="title"/>
          </p:nvPr>
        </p:nvSpPr>
        <p:spPr/>
        <p:txBody>
          <a:bodyPr/>
          <a:lstStyle/>
          <a:p>
            <a:r>
              <a:rPr lang="ja-JP" altLang="en-US" dirty="0"/>
              <a:t>コンテナ技術の課題</a:t>
            </a:r>
            <a:endParaRPr lang="en-US" dirty="0"/>
          </a:p>
        </p:txBody>
      </p:sp>
      <p:sp>
        <p:nvSpPr>
          <p:cNvPr id="3" name="Content Placeholder 2">
            <a:extLst>
              <a:ext uri="{FF2B5EF4-FFF2-40B4-BE49-F238E27FC236}">
                <a16:creationId xmlns:a16="http://schemas.microsoft.com/office/drawing/2014/main" id="{18E5DA83-E69E-458D-AF9A-71F4E77D8CD5}"/>
              </a:ext>
            </a:extLst>
          </p:cNvPr>
          <p:cNvSpPr>
            <a:spLocks noGrp="1"/>
          </p:cNvSpPr>
          <p:nvPr>
            <p:ph idx="1"/>
          </p:nvPr>
        </p:nvSpPr>
        <p:spPr/>
        <p:txBody>
          <a:bodyPr>
            <a:normAutofit/>
          </a:bodyPr>
          <a:lstStyle/>
          <a:p>
            <a:r>
              <a:rPr lang="ja-JP" altLang="en-US" dirty="0">
                <a:solidFill>
                  <a:schemeClr val="tx1"/>
                </a:solidFill>
              </a:rPr>
              <a:t>商用利用時には、以下の点を考慮する必要がある</a:t>
            </a:r>
          </a:p>
          <a:p>
            <a:pPr lvl="1"/>
            <a:r>
              <a:rPr lang="ja-JP" altLang="en-US" dirty="0"/>
              <a:t>複数の</a:t>
            </a:r>
            <a:r>
              <a:rPr lang="en-US" altLang="ja-JP" dirty="0"/>
              <a:t>Docker</a:t>
            </a:r>
            <a:r>
              <a:rPr lang="ja-JP" altLang="en-US" dirty="0"/>
              <a:t>ホストの管理</a:t>
            </a:r>
          </a:p>
          <a:p>
            <a:pPr lvl="1"/>
            <a:r>
              <a:rPr lang="ja-JP" altLang="en-US" dirty="0"/>
              <a:t>コンテナのスケジューリング</a:t>
            </a:r>
          </a:p>
          <a:p>
            <a:pPr lvl="1"/>
            <a:r>
              <a:rPr lang="ja-JP" altLang="en-US" dirty="0"/>
              <a:t>ローリングアップデート</a:t>
            </a:r>
          </a:p>
          <a:p>
            <a:pPr lvl="1"/>
            <a:r>
              <a:rPr lang="ja-JP" altLang="en-US" dirty="0"/>
              <a:t>スケーリング </a:t>
            </a:r>
            <a:r>
              <a:rPr lang="en-US" altLang="ja-JP" dirty="0"/>
              <a:t>/ </a:t>
            </a:r>
            <a:r>
              <a:rPr lang="ja-JP" altLang="en-US" dirty="0"/>
              <a:t>オートスケーリング</a:t>
            </a:r>
          </a:p>
          <a:p>
            <a:pPr lvl="1"/>
            <a:r>
              <a:rPr lang="ja-JP" altLang="en-US" dirty="0"/>
              <a:t>コンテナの死活監視</a:t>
            </a:r>
          </a:p>
          <a:p>
            <a:pPr lvl="1"/>
            <a:r>
              <a:rPr lang="ja-JP" altLang="en-US" dirty="0"/>
              <a:t>障害時のセルフヒーリング</a:t>
            </a:r>
          </a:p>
          <a:p>
            <a:pPr lvl="1"/>
            <a:r>
              <a:rPr lang="ja-JP" altLang="en-US" dirty="0"/>
              <a:t>サービスディスカバリ</a:t>
            </a:r>
          </a:p>
          <a:p>
            <a:pPr lvl="1"/>
            <a:r>
              <a:rPr lang="ja-JP" altLang="en-US" dirty="0"/>
              <a:t>ロードバランシング</a:t>
            </a:r>
          </a:p>
          <a:p>
            <a:pPr lvl="1"/>
            <a:r>
              <a:rPr lang="ja-JP" altLang="en-US" dirty="0"/>
              <a:t>データの管理</a:t>
            </a:r>
          </a:p>
          <a:p>
            <a:pPr lvl="1"/>
            <a:r>
              <a:rPr lang="ja-JP" altLang="en-US" dirty="0"/>
              <a:t>ワークロードの管理</a:t>
            </a:r>
          </a:p>
          <a:p>
            <a:pPr lvl="1"/>
            <a:r>
              <a:rPr lang="ja-JP" altLang="en-US" dirty="0"/>
              <a:t>ログの管理</a:t>
            </a:r>
          </a:p>
          <a:p>
            <a:pPr lvl="1"/>
            <a:r>
              <a:rPr lang="en-US" altLang="ja-JP" dirty="0"/>
              <a:t>Infrastructure as Code</a:t>
            </a:r>
          </a:p>
          <a:p>
            <a:pPr lvl="1"/>
            <a:r>
              <a:rPr lang="ja-JP" altLang="en-US" dirty="0"/>
              <a:t>その他エコシステムとの連携や拡張</a:t>
            </a:r>
          </a:p>
          <a:p>
            <a:endParaRPr lang="en-US" dirty="0"/>
          </a:p>
        </p:txBody>
      </p:sp>
      <p:sp>
        <p:nvSpPr>
          <p:cNvPr id="4" name="Slide Number Placeholder 3">
            <a:extLst>
              <a:ext uri="{FF2B5EF4-FFF2-40B4-BE49-F238E27FC236}">
                <a16:creationId xmlns:a16="http://schemas.microsoft.com/office/drawing/2014/main" id="{4FC59ED2-D0DE-4A7D-8856-37969BF098C2}"/>
              </a:ext>
            </a:extLst>
          </p:cNvPr>
          <p:cNvSpPr>
            <a:spLocks noGrp="1"/>
          </p:cNvSpPr>
          <p:nvPr>
            <p:ph type="sldNum" sz="quarter" idx="4"/>
          </p:nvPr>
        </p:nvSpPr>
        <p:spPr/>
        <p:txBody>
          <a:bodyPr/>
          <a:lstStyle/>
          <a:p>
            <a:fld id="{14E33006-2403-43D1-A522-31683E517756}" type="slidenum">
              <a:rPr lang="ja-JP" altLang="en-US" smtClean="0"/>
              <a:pPr/>
              <a:t>10</a:t>
            </a:fld>
            <a:endParaRPr lang="ja-JP" altLang="en-US" dirty="0"/>
          </a:p>
        </p:txBody>
      </p:sp>
    </p:spTree>
    <p:extLst>
      <p:ext uri="{BB962C8B-B14F-4D97-AF65-F5344CB8AC3E}">
        <p14:creationId xmlns:p14="http://schemas.microsoft.com/office/powerpoint/2010/main" val="349245111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84E07-375A-4B50-8F49-CDCF4B4E6C56}"/>
              </a:ext>
            </a:extLst>
          </p:cNvPr>
          <p:cNvSpPr>
            <a:spLocks noGrp="1"/>
          </p:cNvSpPr>
          <p:nvPr>
            <p:ph type="title"/>
          </p:nvPr>
        </p:nvSpPr>
        <p:spPr/>
        <p:txBody>
          <a:bodyPr/>
          <a:lstStyle/>
          <a:p>
            <a:r>
              <a:rPr lang="ja-JP" altLang="en-US" dirty="0"/>
              <a:t>コンテナオーケストレーション技術の誕生</a:t>
            </a:r>
            <a:endParaRPr lang="en-US" dirty="0"/>
          </a:p>
        </p:txBody>
      </p:sp>
      <p:sp>
        <p:nvSpPr>
          <p:cNvPr id="3" name="Content Placeholder 2">
            <a:extLst>
              <a:ext uri="{FF2B5EF4-FFF2-40B4-BE49-F238E27FC236}">
                <a16:creationId xmlns:a16="http://schemas.microsoft.com/office/drawing/2014/main" id="{3832717E-FEDD-4C47-9E3F-A576E52D6032}"/>
              </a:ext>
            </a:extLst>
          </p:cNvPr>
          <p:cNvSpPr>
            <a:spLocks noGrp="1"/>
          </p:cNvSpPr>
          <p:nvPr>
            <p:ph idx="1"/>
          </p:nvPr>
        </p:nvSpPr>
        <p:spPr/>
        <p:txBody>
          <a:bodyPr/>
          <a:lstStyle/>
          <a:p>
            <a:r>
              <a:rPr lang="ja-JP" altLang="en-US" dirty="0">
                <a:solidFill>
                  <a:schemeClr val="tx1"/>
                </a:solidFill>
              </a:rPr>
              <a:t>コンテナの商用利用に耐えうる仕組みを構築するためにコンテナオーケストレーション技術が誕生</a:t>
            </a:r>
            <a:endParaRPr lang="en-US" altLang="ja-JP" dirty="0">
              <a:solidFill>
                <a:schemeClr val="tx1"/>
              </a:solidFill>
            </a:endParaRPr>
          </a:p>
          <a:p>
            <a:pPr lvl="1"/>
            <a:r>
              <a:rPr lang="ja-JP" altLang="en-US" dirty="0">
                <a:solidFill>
                  <a:schemeClr val="tx1"/>
                </a:solidFill>
              </a:rPr>
              <a:t>主なコンテナオーケストレーションエンジン</a:t>
            </a:r>
            <a:endParaRPr lang="en-US" dirty="0">
              <a:solidFill>
                <a:schemeClr val="tx1"/>
              </a:solidFill>
            </a:endParaRPr>
          </a:p>
          <a:p>
            <a:pPr lvl="2"/>
            <a:r>
              <a:rPr lang="en-US" dirty="0">
                <a:solidFill>
                  <a:schemeClr val="tx1"/>
                </a:solidFill>
              </a:rPr>
              <a:t>Docker Swarm (Docker </a:t>
            </a:r>
            <a:r>
              <a:rPr lang="ja-JP" altLang="en-US" dirty="0">
                <a:solidFill>
                  <a:schemeClr val="tx1"/>
                </a:solidFill>
              </a:rPr>
              <a:t>社</a:t>
            </a:r>
            <a:r>
              <a:rPr lang="en-US" dirty="0">
                <a:solidFill>
                  <a:schemeClr val="tx1"/>
                </a:solidFill>
              </a:rPr>
              <a:t>)</a:t>
            </a:r>
          </a:p>
          <a:p>
            <a:pPr lvl="2"/>
            <a:r>
              <a:rPr lang="en-US" dirty="0">
                <a:solidFill>
                  <a:schemeClr val="tx1"/>
                </a:solidFill>
              </a:rPr>
              <a:t>Kubernetes (Google </a:t>
            </a:r>
            <a:r>
              <a:rPr lang="ja-JP" altLang="en-US" dirty="0">
                <a:solidFill>
                  <a:schemeClr val="tx1"/>
                </a:solidFill>
              </a:rPr>
              <a:t>社を中心とした </a:t>
            </a:r>
            <a:r>
              <a:rPr lang="en-US" altLang="ja-JP" dirty="0">
                <a:solidFill>
                  <a:schemeClr val="tx1"/>
                </a:solidFill>
              </a:rPr>
              <a:t>OSS)</a:t>
            </a:r>
          </a:p>
          <a:p>
            <a:pPr lvl="2"/>
            <a:r>
              <a:rPr lang="en-US" dirty="0">
                <a:solidFill>
                  <a:schemeClr val="tx1"/>
                </a:solidFill>
              </a:rPr>
              <a:t>Marathon (Mesos </a:t>
            </a:r>
            <a:r>
              <a:rPr lang="ja-JP" altLang="en-US" dirty="0">
                <a:solidFill>
                  <a:schemeClr val="tx1"/>
                </a:solidFill>
              </a:rPr>
              <a:t>社</a:t>
            </a:r>
            <a:r>
              <a:rPr lang="en-US" altLang="ja-JP" dirty="0">
                <a:solidFill>
                  <a:schemeClr val="tx1"/>
                </a:solidFill>
              </a:rPr>
              <a:t>)</a:t>
            </a:r>
          </a:p>
          <a:p>
            <a:pPr lvl="2"/>
            <a:r>
              <a:rPr lang="en-US" dirty="0">
                <a:solidFill>
                  <a:schemeClr val="tx1"/>
                </a:solidFill>
              </a:rPr>
              <a:t>Fleet (CoreOS </a:t>
            </a:r>
            <a:r>
              <a:rPr lang="ja-JP" altLang="en-US" dirty="0">
                <a:solidFill>
                  <a:schemeClr val="tx1"/>
                </a:solidFill>
              </a:rPr>
              <a:t>社</a:t>
            </a:r>
            <a:r>
              <a:rPr lang="en-US" altLang="ja-JP" dirty="0">
                <a:solidFill>
                  <a:schemeClr val="tx1"/>
                </a:solidFill>
              </a:rPr>
              <a:t>)</a:t>
            </a:r>
          </a:p>
          <a:p>
            <a:pPr lvl="2"/>
            <a:r>
              <a:rPr lang="en-US" dirty="0">
                <a:solidFill>
                  <a:schemeClr val="tx1"/>
                </a:solidFill>
              </a:rPr>
              <a:t>Nomad (</a:t>
            </a:r>
            <a:r>
              <a:rPr lang="en-US" dirty="0" err="1">
                <a:solidFill>
                  <a:schemeClr val="tx1"/>
                </a:solidFill>
              </a:rPr>
              <a:t>HashiCorp</a:t>
            </a:r>
            <a:r>
              <a:rPr lang="en-US" dirty="0">
                <a:solidFill>
                  <a:schemeClr val="tx1"/>
                </a:solidFill>
              </a:rPr>
              <a:t> </a:t>
            </a:r>
            <a:r>
              <a:rPr lang="ja-JP" altLang="en-US" dirty="0">
                <a:solidFill>
                  <a:schemeClr val="tx1"/>
                </a:solidFill>
              </a:rPr>
              <a:t>社</a:t>
            </a:r>
            <a:r>
              <a:rPr lang="en-US" altLang="ja-JP" dirty="0">
                <a:solidFill>
                  <a:schemeClr val="tx1"/>
                </a:solidFill>
              </a:rPr>
              <a:t>)</a:t>
            </a:r>
          </a:p>
          <a:p>
            <a:pPr lvl="2"/>
            <a:r>
              <a:rPr lang="en-US" dirty="0">
                <a:solidFill>
                  <a:schemeClr val="tx1"/>
                </a:solidFill>
              </a:rPr>
              <a:t>Elastic Container Service (AWS </a:t>
            </a:r>
            <a:r>
              <a:rPr lang="ja-JP" altLang="en-US" dirty="0">
                <a:solidFill>
                  <a:schemeClr val="tx1"/>
                </a:solidFill>
              </a:rPr>
              <a:t>社</a:t>
            </a:r>
            <a:r>
              <a:rPr lang="en-US" altLang="ja-JP" dirty="0"/>
              <a:t>)</a:t>
            </a:r>
            <a:endParaRPr lang="en-US" dirty="0">
              <a:solidFill>
                <a:schemeClr val="tx1"/>
              </a:solidFill>
            </a:endParaRPr>
          </a:p>
        </p:txBody>
      </p:sp>
      <p:sp>
        <p:nvSpPr>
          <p:cNvPr id="4" name="Slide Number Placeholder 3">
            <a:extLst>
              <a:ext uri="{FF2B5EF4-FFF2-40B4-BE49-F238E27FC236}">
                <a16:creationId xmlns:a16="http://schemas.microsoft.com/office/drawing/2014/main" id="{99B2080F-0456-4C05-B4C5-8562EB11FAAF}"/>
              </a:ext>
            </a:extLst>
          </p:cNvPr>
          <p:cNvSpPr>
            <a:spLocks noGrp="1"/>
          </p:cNvSpPr>
          <p:nvPr>
            <p:ph type="sldNum" sz="quarter" idx="4"/>
          </p:nvPr>
        </p:nvSpPr>
        <p:spPr/>
        <p:txBody>
          <a:bodyPr/>
          <a:lstStyle/>
          <a:p>
            <a:fld id="{14E33006-2403-43D1-A522-31683E517756}" type="slidenum">
              <a:rPr lang="ja-JP" altLang="en-US" smtClean="0"/>
              <a:pPr/>
              <a:t>11</a:t>
            </a:fld>
            <a:endParaRPr lang="ja-JP" altLang="en-US" dirty="0"/>
          </a:p>
        </p:txBody>
      </p:sp>
      <p:pic>
        <p:nvPicPr>
          <p:cNvPr id="7170" name="Picture 2" descr="A picture containing text&#10;&#10;Description automatically generated">
            <a:extLst>
              <a:ext uri="{FF2B5EF4-FFF2-40B4-BE49-F238E27FC236}">
                <a16:creationId xmlns:a16="http://schemas.microsoft.com/office/drawing/2014/main" id="{D0BEF93A-1E29-4C4B-99DF-9E96BEE384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9212" y="4894423"/>
            <a:ext cx="720000" cy="720000"/>
          </a:xfrm>
          <a:prstGeom prst="rect">
            <a:avLst/>
          </a:prstGeom>
          <a:noFill/>
        </p:spPr>
      </p:pic>
      <p:pic>
        <p:nvPicPr>
          <p:cNvPr id="9218" name="Picture 2" descr="Icon&#10;&#10;Description automatically generated">
            <a:extLst>
              <a:ext uri="{FF2B5EF4-FFF2-40B4-BE49-F238E27FC236}">
                <a16:creationId xmlns:a16="http://schemas.microsoft.com/office/drawing/2014/main" id="{4B51223C-E602-419D-93FB-90CA7D3027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4849" y="4894423"/>
            <a:ext cx="720000" cy="720000"/>
          </a:xfrm>
          <a:prstGeom prst="rect">
            <a:avLst/>
          </a:prstGeom>
          <a:noFill/>
        </p:spPr>
      </p:pic>
      <p:pic>
        <p:nvPicPr>
          <p:cNvPr id="10242" name="Picture 2" descr="A picture containing text, compact disk, vector graphics&#10;&#10;Description automatically generated">
            <a:extLst>
              <a:ext uri="{FF2B5EF4-FFF2-40B4-BE49-F238E27FC236}">
                <a16:creationId xmlns:a16="http://schemas.microsoft.com/office/drawing/2014/main" id="{3004C0D5-7A44-4712-8EFE-450B1F3364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0486" y="4894423"/>
            <a:ext cx="1080000" cy="720000"/>
          </a:xfrm>
          <a:prstGeom prst="rect">
            <a:avLst/>
          </a:prstGeom>
          <a:noFill/>
        </p:spPr>
      </p:pic>
      <p:pic>
        <p:nvPicPr>
          <p:cNvPr id="11266" name="Picture 2" descr="Logo, icon&#10;&#10;Description automatically generated">
            <a:extLst>
              <a:ext uri="{FF2B5EF4-FFF2-40B4-BE49-F238E27FC236}">
                <a16:creationId xmlns:a16="http://schemas.microsoft.com/office/drawing/2014/main" id="{ADD2BB38-EB5D-4D6F-A0E7-DC954DFAFC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6123" y="4894423"/>
            <a:ext cx="554400" cy="720000"/>
          </a:xfrm>
          <a:prstGeom prst="rect">
            <a:avLst/>
          </a:prstGeom>
          <a:noFill/>
        </p:spPr>
      </p:pic>
      <p:pic>
        <p:nvPicPr>
          <p:cNvPr id="6" name="Picture 5" descr="Shape&#10;&#10;Description automatically generated with medium confidence">
            <a:extLst>
              <a:ext uri="{FF2B5EF4-FFF2-40B4-BE49-F238E27FC236}">
                <a16:creationId xmlns:a16="http://schemas.microsoft.com/office/drawing/2014/main" id="{B2CE0D0D-BD71-43A2-84CC-A2CCA6EC3628}"/>
              </a:ext>
            </a:extLst>
          </p:cNvPr>
          <p:cNvPicPr>
            <a:picLocks noChangeAspect="1"/>
          </p:cNvPicPr>
          <p:nvPr/>
        </p:nvPicPr>
        <p:blipFill>
          <a:blip r:embed="rId6"/>
          <a:stretch>
            <a:fillRect/>
          </a:stretch>
        </p:blipFill>
        <p:spPr>
          <a:xfrm>
            <a:off x="7536160" y="4894423"/>
            <a:ext cx="2347826" cy="720000"/>
          </a:xfrm>
          <a:prstGeom prst="rect">
            <a:avLst/>
          </a:prstGeom>
        </p:spPr>
      </p:pic>
      <p:pic>
        <p:nvPicPr>
          <p:cNvPr id="16386" name="Picture 2" descr="Logo&#10;&#10;Description automatically generated">
            <a:extLst>
              <a:ext uri="{FF2B5EF4-FFF2-40B4-BE49-F238E27FC236}">
                <a16:creationId xmlns:a16="http://schemas.microsoft.com/office/drawing/2014/main" id="{9C3D7868-704B-491A-9D2C-357A8C12A6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49621" y="4894423"/>
            <a:ext cx="720000" cy="720000"/>
          </a:xfrm>
          <a:prstGeom prst="rect">
            <a:avLst/>
          </a:prstGeom>
          <a:noFill/>
        </p:spPr>
      </p:pic>
    </p:spTree>
    <p:extLst>
      <p:ext uri="{BB962C8B-B14F-4D97-AF65-F5344CB8AC3E}">
        <p14:creationId xmlns:p14="http://schemas.microsoft.com/office/powerpoint/2010/main" val="181943938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B0E17-B43E-42F4-894D-094D60EAF57D}"/>
              </a:ext>
            </a:extLst>
          </p:cNvPr>
          <p:cNvSpPr>
            <a:spLocks noGrp="1"/>
          </p:cNvSpPr>
          <p:nvPr>
            <p:ph type="title"/>
          </p:nvPr>
        </p:nvSpPr>
        <p:spPr/>
        <p:txBody>
          <a:bodyPr/>
          <a:lstStyle/>
          <a:p>
            <a:r>
              <a:rPr lang="en-US" dirty="0"/>
              <a:t>Kubernetes </a:t>
            </a:r>
            <a:r>
              <a:rPr lang="ja-JP" altLang="en-US" dirty="0"/>
              <a:t>がデファクトスタンダードになった主な要因</a:t>
            </a:r>
            <a:endParaRPr lang="en-US" dirty="0"/>
          </a:p>
        </p:txBody>
      </p:sp>
      <p:sp>
        <p:nvSpPr>
          <p:cNvPr id="3" name="Content Placeholder 2">
            <a:extLst>
              <a:ext uri="{FF2B5EF4-FFF2-40B4-BE49-F238E27FC236}">
                <a16:creationId xmlns:a16="http://schemas.microsoft.com/office/drawing/2014/main" id="{0BD4063B-625E-4F12-B352-B3A7CB55CA8B}"/>
              </a:ext>
            </a:extLst>
          </p:cNvPr>
          <p:cNvSpPr>
            <a:spLocks noGrp="1"/>
          </p:cNvSpPr>
          <p:nvPr>
            <p:ph idx="1"/>
          </p:nvPr>
        </p:nvSpPr>
        <p:spPr/>
        <p:txBody>
          <a:bodyPr/>
          <a:lstStyle/>
          <a:p>
            <a:r>
              <a:rPr lang="ja-JP" altLang="en-US" dirty="0">
                <a:solidFill>
                  <a:schemeClr val="tx1"/>
                </a:solidFill>
              </a:rPr>
              <a:t>技術的な完成度</a:t>
            </a:r>
            <a:endParaRPr lang="en-US" altLang="ja-JP" dirty="0">
              <a:solidFill>
                <a:schemeClr val="tx1"/>
              </a:solidFill>
            </a:endParaRPr>
          </a:p>
          <a:p>
            <a:pPr lvl="1"/>
            <a:r>
              <a:rPr lang="en-US" altLang="ja-JP" dirty="0"/>
              <a:t>Google </a:t>
            </a:r>
            <a:r>
              <a:rPr lang="ja-JP" altLang="en-US" dirty="0"/>
              <a:t>社内で長年使われていた </a:t>
            </a:r>
            <a:r>
              <a:rPr lang="en-US" altLang="ja-JP" dirty="0"/>
              <a:t>Borg </a:t>
            </a:r>
            <a:r>
              <a:rPr lang="ja-JP" altLang="en-US" dirty="0"/>
              <a:t>を基に開発されている</a:t>
            </a:r>
            <a:endParaRPr lang="en-US" altLang="ja-JP"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altLang="ja-JP" dirty="0">
              <a:solidFill>
                <a:schemeClr val="tx1"/>
              </a:solidFill>
            </a:endParaRPr>
          </a:p>
          <a:p>
            <a:r>
              <a:rPr lang="ja-JP" altLang="en-US" dirty="0">
                <a:solidFill>
                  <a:schemeClr val="tx1"/>
                </a:solidFill>
              </a:rPr>
              <a:t>コミュニティの成長</a:t>
            </a:r>
            <a:endParaRPr lang="en-US" altLang="ja-JP" dirty="0">
              <a:solidFill>
                <a:schemeClr val="tx1"/>
              </a:solidFill>
            </a:endParaRPr>
          </a:p>
          <a:p>
            <a:pPr lvl="1"/>
            <a:r>
              <a:rPr lang="en-US" dirty="0"/>
              <a:t>Google </a:t>
            </a:r>
            <a:r>
              <a:rPr lang="ja-JP" altLang="en-US" dirty="0"/>
              <a:t>社が</a:t>
            </a:r>
            <a:r>
              <a:rPr lang="en-US" altLang="ja-JP" dirty="0"/>
              <a:t> Cloud Native Computing Foundation(CNCF) </a:t>
            </a:r>
            <a:r>
              <a:rPr lang="ja-JP" altLang="en-US" dirty="0"/>
              <a:t>を設立</a:t>
            </a:r>
            <a:endParaRPr lang="en-US" altLang="ja-JP" dirty="0"/>
          </a:p>
          <a:p>
            <a:pPr lvl="1"/>
            <a:r>
              <a:rPr lang="en-US" dirty="0">
                <a:solidFill>
                  <a:schemeClr val="tx1"/>
                </a:solidFill>
              </a:rPr>
              <a:t>CNCF </a:t>
            </a:r>
            <a:r>
              <a:rPr lang="ja-JP" altLang="en-US" dirty="0">
                <a:solidFill>
                  <a:schemeClr val="tx1"/>
                </a:solidFill>
              </a:rPr>
              <a:t>に </a:t>
            </a:r>
            <a:r>
              <a:rPr lang="en-US" altLang="ja-JP" dirty="0">
                <a:solidFill>
                  <a:schemeClr val="tx1"/>
                </a:solidFill>
              </a:rPr>
              <a:t>Kubernetes </a:t>
            </a:r>
            <a:r>
              <a:rPr lang="ja-JP" altLang="en-US" dirty="0">
                <a:solidFill>
                  <a:schemeClr val="tx1"/>
                </a:solidFill>
              </a:rPr>
              <a:t>を寄贈</a:t>
            </a:r>
            <a:endParaRPr lang="en-US" altLang="ja-JP" dirty="0">
              <a:solidFill>
                <a:schemeClr val="tx1"/>
              </a:solidFill>
            </a:endParaRPr>
          </a:p>
          <a:p>
            <a:pPr lvl="1"/>
            <a:r>
              <a:rPr lang="en-US" dirty="0">
                <a:solidFill>
                  <a:schemeClr val="tx1"/>
                </a:solidFill>
              </a:rPr>
              <a:t>Microsoft</a:t>
            </a:r>
            <a:r>
              <a:rPr lang="ja-JP" altLang="en-US" dirty="0">
                <a:solidFill>
                  <a:schemeClr val="tx1"/>
                </a:solidFill>
              </a:rPr>
              <a:t> や </a:t>
            </a:r>
            <a:r>
              <a:rPr lang="en-US" altLang="ja-JP" dirty="0">
                <a:solidFill>
                  <a:schemeClr val="tx1"/>
                </a:solidFill>
              </a:rPr>
              <a:t>Amazon </a:t>
            </a:r>
            <a:r>
              <a:rPr lang="ja-JP" altLang="en-US" dirty="0">
                <a:solidFill>
                  <a:schemeClr val="tx1"/>
                </a:solidFill>
              </a:rPr>
              <a:t>など主要クラウドベンダーが開発に貢献</a:t>
            </a:r>
            <a:endParaRPr lang="en-US" altLang="ja-JP" dirty="0">
              <a:solidFill>
                <a:schemeClr val="tx1"/>
              </a:solidFill>
            </a:endParaRPr>
          </a:p>
          <a:p>
            <a:pPr lvl="1"/>
            <a:r>
              <a:rPr lang="ja-JP" altLang="en-US" dirty="0"/>
              <a:t>マネージドサービスとして </a:t>
            </a:r>
            <a:r>
              <a:rPr lang="en-US" altLang="ja-JP" dirty="0"/>
              <a:t>Kubernetes </a:t>
            </a:r>
            <a:r>
              <a:rPr lang="ja-JP" altLang="en-US" dirty="0"/>
              <a:t>を提供</a:t>
            </a:r>
            <a:endParaRPr lang="en-US" dirty="0">
              <a:solidFill>
                <a:schemeClr val="tx1"/>
              </a:solidFill>
            </a:endParaRPr>
          </a:p>
        </p:txBody>
      </p:sp>
      <p:sp>
        <p:nvSpPr>
          <p:cNvPr id="4" name="Slide Number Placeholder 3">
            <a:extLst>
              <a:ext uri="{FF2B5EF4-FFF2-40B4-BE49-F238E27FC236}">
                <a16:creationId xmlns:a16="http://schemas.microsoft.com/office/drawing/2014/main" id="{1911342B-54A6-4079-A549-1B3F575EA026}"/>
              </a:ext>
            </a:extLst>
          </p:cNvPr>
          <p:cNvSpPr>
            <a:spLocks noGrp="1"/>
          </p:cNvSpPr>
          <p:nvPr>
            <p:ph type="sldNum" sz="quarter" idx="4"/>
          </p:nvPr>
        </p:nvSpPr>
        <p:spPr/>
        <p:txBody>
          <a:bodyPr/>
          <a:lstStyle/>
          <a:p>
            <a:fld id="{14E33006-2403-43D1-A522-31683E517756}" type="slidenum">
              <a:rPr lang="ja-JP" altLang="en-US" smtClean="0"/>
              <a:pPr/>
              <a:t>12</a:t>
            </a:fld>
            <a:endParaRPr lang="ja-JP" altLang="en-US" dirty="0"/>
          </a:p>
        </p:txBody>
      </p:sp>
      <p:pic>
        <p:nvPicPr>
          <p:cNvPr id="17410" name="Picture 2" descr="Diagram&#10;&#10;Description automatically generated">
            <a:extLst>
              <a:ext uri="{FF2B5EF4-FFF2-40B4-BE49-F238E27FC236}">
                <a16:creationId xmlns:a16="http://schemas.microsoft.com/office/drawing/2014/main" id="{5015F386-F35F-4264-B23D-23E8E270F7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576" y="2042601"/>
            <a:ext cx="2497356" cy="2196654"/>
          </a:xfrm>
          <a:prstGeom prst="rect">
            <a:avLst/>
          </a:prstGeom>
          <a:noFill/>
        </p:spPr>
      </p:pic>
      <p:pic>
        <p:nvPicPr>
          <p:cNvPr id="5" name="Picture 2" descr="Icon&#10;&#10;Description automatically generated">
            <a:extLst>
              <a:ext uri="{FF2B5EF4-FFF2-40B4-BE49-F238E27FC236}">
                <a16:creationId xmlns:a16="http://schemas.microsoft.com/office/drawing/2014/main" id="{E11E77B9-B444-46CA-A080-7AAFFFEE02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6240" y="2780928"/>
            <a:ext cx="720000" cy="720000"/>
          </a:xfrm>
          <a:prstGeom prst="rect">
            <a:avLst/>
          </a:prstGeom>
          <a:noFill/>
        </p:spPr>
      </p:pic>
      <p:sp>
        <p:nvSpPr>
          <p:cNvPr id="9" name="TextBox 8">
            <a:extLst>
              <a:ext uri="{FF2B5EF4-FFF2-40B4-BE49-F238E27FC236}">
                <a16:creationId xmlns:a16="http://schemas.microsoft.com/office/drawing/2014/main" id="{840BC63A-2C24-41A1-AEC1-5971E3D40CA3}"/>
              </a:ext>
            </a:extLst>
          </p:cNvPr>
          <p:cNvSpPr txBox="1"/>
          <p:nvPr/>
        </p:nvSpPr>
        <p:spPr>
          <a:xfrm>
            <a:off x="7680176" y="6536938"/>
            <a:ext cx="4968552" cy="276999"/>
          </a:xfrm>
          <a:prstGeom prst="rect">
            <a:avLst/>
          </a:prstGeom>
          <a:noFill/>
        </p:spPr>
        <p:txBody>
          <a:bodyPr wrap="square">
            <a:spAutoFit/>
          </a:bodyPr>
          <a:lstStyle/>
          <a:p>
            <a:pPr algn="just"/>
            <a:r>
              <a:rPr lang="en-US" sz="1200" dirty="0">
                <a:hlinkClick r:id="rId4"/>
              </a:rPr>
              <a:t>https://research.google/pubs/pub43438/</a:t>
            </a:r>
            <a:endParaRPr lang="en-US" sz="1200" dirty="0"/>
          </a:p>
        </p:txBody>
      </p:sp>
      <p:pic>
        <p:nvPicPr>
          <p:cNvPr id="18434" name="Picture 2" descr="Logo, company name&#10;&#10;Description automatically generated">
            <a:extLst>
              <a:ext uri="{FF2B5EF4-FFF2-40B4-BE49-F238E27FC236}">
                <a16:creationId xmlns:a16="http://schemas.microsoft.com/office/drawing/2014/main" id="{1D4F2F98-E49D-4F9B-93B0-2DC5031951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4452" y="4581128"/>
            <a:ext cx="1280000" cy="720000"/>
          </a:xfrm>
          <a:prstGeom prst="rect">
            <a:avLst/>
          </a:prstGeom>
          <a:noFill/>
        </p:spPr>
      </p:pic>
      <p:sp>
        <p:nvSpPr>
          <p:cNvPr id="6" name="Arrow: Right 5">
            <a:extLst>
              <a:ext uri="{FF2B5EF4-FFF2-40B4-BE49-F238E27FC236}">
                <a16:creationId xmlns:a16="http://schemas.microsoft.com/office/drawing/2014/main" id="{A951AA30-0436-496B-B45B-69FB8744BDF3}"/>
              </a:ext>
            </a:extLst>
          </p:cNvPr>
          <p:cNvSpPr/>
          <p:nvPr/>
        </p:nvSpPr>
        <p:spPr>
          <a:xfrm>
            <a:off x="5544478" y="2933401"/>
            <a:ext cx="1944216" cy="576064"/>
          </a:xfrm>
          <a:prstGeom prst="rightArrow">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FC348589-1AA8-4FA5-ADA6-F56A8030FB2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04452" y="5537253"/>
            <a:ext cx="720000" cy="720000"/>
          </a:xfrm>
          <a:prstGeom prst="rect">
            <a:avLst/>
          </a:prstGeom>
        </p:spPr>
      </p:pic>
    </p:spTree>
    <p:extLst>
      <p:ext uri="{BB962C8B-B14F-4D97-AF65-F5344CB8AC3E}">
        <p14:creationId xmlns:p14="http://schemas.microsoft.com/office/powerpoint/2010/main" val="80610860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AA25EB-FAB6-4073-8DF0-49306F3ED0F9}"/>
              </a:ext>
            </a:extLst>
          </p:cNvPr>
          <p:cNvSpPr>
            <a:spLocks noGrp="1"/>
          </p:cNvSpPr>
          <p:nvPr>
            <p:ph type="sldNum" sz="quarter" idx="10"/>
          </p:nvPr>
        </p:nvSpPr>
        <p:spPr/>
        <p:txBody>
          <a:bodyPr/>
          <a:lstStyle/>
          <a:p>
            <a:fld id="{14E33006-2403-43D1-A522-31683E517756}" type="slidenum">
              <a:rPr lang="ja-JP" altLang="en-US" smtClean="0"/>
              <a:pPr/>
              <a:t>13</a:t>
            </a:fld>
            <a:endParaRPr lang="ja-JP" altLang="en-US" dirty="0"/>
          </a:p>
        </p:txBody>
      </p:sp>
      <p:sp>
        <p:nvSpPr>
          <p:cNvPr id="3" name="Text Placeholder 2">
            <a:extLst>
              <a:ext uri="{FF2B5EF4-FFF2-40B4-BE49-F238E27FC236}">
                <a16:creationId xmlns:a16="http://schemas.microsoft.com/office/drawing/2014/main" id="{C578C9FB-4BDD-4326-AFC3-D817B73F36CE}"/>
              </a:ext>
            </a:extLst>
          </p:cNvPr>
          <p:cNvSpPr>
            <a:spLocks noGrp="1"/>
          </p:cNvSpPr>
          <p:nvPr>
            <p:ph type="body" sz="quarter" idx="25"/>
          </p:nvPr>
        </p:nvSpPr>
        <p:spPr/>
        <p:txBody>
          <a:bodyPr/>
          <a:lstStyle/>
          <a:p>
            <a:endParaRPr lang="en-US"/>
          </a:p>
        </p:txBody>
      </p:sp>
      <p:sp>
        <p:nvSpPr>
          <p:cNvPr id="4" name="Title 3">
            <a:extLst>
              <a:ext uri="{FF2B5EF4-FFF2-40B4-BE49-F238E27FC236}">
                <a16:creationId xmlns:a16="http://schemas.microsoft.com/office/drawing/2014/main" id="{3E2B984A-6417-45BC-BDA4-24436F947287}"/>
              </a:ext>
            </a:extLst>
          </p:cNvPr>
          <p:cNvSpPr>
            <a:spLocks noGrp="1"/>
          </p:cNvSpPr>
          <p:nvPr>
            <p:ph type="title"/>
          </p:nvPr>
        </p:nvSpPr>
        <p:spPr/>
        <p:txBody>
          <a:bodyPr/>
          <a:lstStyle/>
          <a:p>
            <a:r>
              <a:rPr lang="en-US" altLang="ja-JP" dirty="0"/>
              <a:t>Azure Kubernetes Service</a:t>
            </a:r>
            <a:endParaRPr lang="en-US" dirty="0"/>
          </a:p>
        </p:txBody>
      </p:sp>
    </p:spTree>
    <p:extLst>
      <p:ext uri="{BB962C8B-B14F-4D97-AF65-F5344CB8AC3E}">
        <p14:creationId xmlns:p14="http://schemas.microsoft.com/office/powerpoint/2010/main" val="197407056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A50B1-C63D-4FC7-BF6B-18F5CCBCEAD6}"/>
              </a:ext>
            </a:extLst>
          </p:cNvPr>
          <p:cNvSpPr>
            <a:spLocks noGrp="1"/>
          </p:cNvSpPr>
          <p:nvPr>
            <p:ph type="title"/>
          </p:nvPr>
        </p:nvSpPr>
        <p:spPr/>
        <p:txBody>
          <a:bodyPr/>
          <a:lstStyle/>
          <a:p>
            <a:r>
              <a:rPr lang="en-US" dirty="0"/>
              <a:t>Kubernetes </a:t>
            </a:r>
            <a:r>
              <a:rPr lang="ja-JP" altLang="en-US" dirty="0"/>
              <a:t>の内部アーキテクチャ</a:t>
            </a:r>
            <a:endParaRPr lang="en-US" dirty="0"/>
          </a:p>
        </p:txBody>
      </p:sp>
      <p:sp>
        <p:nvSpPr>
          <p:cNvPr id="4" name="Slide Number Placeholder 3">
            <a:extLst>
              <a:ext uri="{FF2B5EF4-FFF2-40B4-BE49-F238E27FC236}">
                <a16:creationId xmlns:a16="http://schemas.microsoft.com/office/drawing/2014/main" id="{84418FBE-60CE-4184-88DE-7EA00FE77FC0}"/>
              </a:ext>
            </a:extLst>
          </p:cNvPr>
          <p:cNvSpPr>
            <a:spLocks noGrp="1"/>
          </p:cNvSpPr>
          <p:nvPr>
            <p:ph type="sldNum" sz="quarter" idx="4"/>
          </p:nvPr>
        </p:nvSpPr>
        <p:spPr/>
        <p:txBody>
          <a:bodyPr/>
          <a:lstStyle/>
          <a:p>
            <a:fld id="{14E33006-2403-43D1-A522-31683E517756}" type="slidenum">
              <a:rPr lang="ja-JP" altLang="en-US" smtClean="0"/>
              <a:pPr/>
              <a:t>14</a:t>
            </a:fld>
            <a:endParaRPr lang="ja-JP" altLang="en-US" dirty="0"/>
          </a:p>
        </p:txBody>
      </p:sp>
      <p:sp>
        <p:nvSpPr>
          <p:cNvPr id="5" name="Rectangle: Rounded Corners 187">
            <a:extLst>
              <a:ext uri="{FF2B5EF4-FFF2-40B4-BE49-F238E27FC236}">
                <a16:creationId xmlns:a16="http://schemas.microsoft.com/office/drawing/2014/main" id="{F0F0EB4C-3834-492D-8AA9-3A8D6607C989}"/>
              </a:ext>
            </a:extLst>
          </p:cNvPr>
          <p:cNvSpPr/>
          <p:nvPr/>
        </p:nvSpPr>
        <p:spPr bwMode="auto">
          <a:xfrm>
            <a:off x="7665293" y="1083489"/>
            <a:ext cx="2728198" cy="2410282"/>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176">
              <a:solidFill>
                <a:srgbClr val="505050"/>
              </a:solidFill>
              <a:latin typeface="Yu Gothic UI" panose="020B0500000000000000" pitchFamily="50" charset="-128"/>
              <a:ea typeface="Yu Gothic UI" panose="020B0500000000000000" pitchFamily="50" charset="-128"/>
              <a:cs typeface="Segoe UI" pitchFamily="34" charset="0"/>
            </a:endParaRPr>
          </a:p>
        </p:txBody>
      </p:sp>
      <p:grpSp>
        <p:nvGrpSpPr>
          <p:cNvPr id="6" name="Group 214">
            <a:extLst>
              <a:ext uri="{FF2B5EF4-FFF2-40B4-BE49-F238E27FC236}">
                <a16:creationId xmlns:a16="http://schemas.microsoft.com/office/drawing/2014/main" id="{1F9BEF9D-16E1-4521-A901-220E73AC9607}"/>
              </a:ext>
            </a:extLst>
          </p:cNvPr>
          <p:cNvGrpSpPr/>
          <p:nvPr/>
        </p:nvGrpSpPr>
        <p:grpSpPr>
          <a:xfrm>
            <a:off x="5785666" y="1582327"/>
            <a:ext cx="806782" cy="1010823"/>
            <a:chOff x="5859422" y="2596690"/>
            <a:chExt cx="822960" cy="1031092"/>
          </a:xfrm>
        </p:grpSpPr>
        <p:sp>
          <p:nvSpPr>
            <p:cNvPr id="7" name="Title 1">
              <a:extLst>
                <a:ext uri="{FF2B5EF4-FFF2-40B4-BE49-F238E27FC236}">
                  <a16:creationId xmlns:a16="http://schemas.microsoft.com/office/drawing/2014/main" id="{3F609CBF-5B45-4376-BB43-1F2CB95AA025}"/>
                </a:ext>
              </a:extLst>
            </p:cNvPr>
            <p:cNvSpPr txBox="1">
              <a:spLocks/>
            </p:cNvSpPr>
            <p:nvPr/>
          </p:nvSpPr>
          <p:spPr>
            <a:xfrm>
              <a:off x="5912112" y="2596690"/>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endParaRPr kumimoji="0" lang="en-US" sz="980" spc="0" dirty="0">
                <a:solidFill>
                  <a:srgbClr val="000000"/>
                </a:solidFill>
                <a:latin typeface="Yu Gothic UI" panose="020B0500000000000000" pitchFamily="50" charset="-128"/>
                <a:ea typeface="Yu Gothic UI" panose="020B0500000000000000" pitchFamily="50" charset="-128"/>
                <a:cs typeface="Segoe UI Semibold" panose="020B0702040204020203" pitchFamily="34" charset="0"/>
              </a:endParaRPr>
            </a:p>
          </p:txBody>
        </p:sp>
        <p:sp>
          <p:nvSpPr>
            <p:cNvPr id="8" name="Rectangle: Rounded Corners 216">
              <a:extLst>
                <a:ext uri="{FF2B5EF4-FFF2-40B4-BE49-F238E27FC236}">
                  <a16:creationId xmlns:a16="http://schemas.microsoft.com/office/drawing/2014/main" id="{8E7EF52D-02D9-46CF-9226-AEC1267C97BE}"/>
                </a:ext>
              </a:extLst>
            </p:cNvPr>
            <p:cNvSpPr/>
            <p:nvPr/>
          </p:nvSpPr>
          <p:spPr bwMode="auto">
            <a:xfrm>
              <a:off x="5859422"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176">
                <a:solidFill>
                  <a:srgbClr val="505050"/>
                </a:solidFill>
                <a:latin typeface="Yu Gothic UI" panose="020B0500000000000000" pitchFamily="50" charset="-128"/>
                <a:ea typeface="Yu Gothic UI" panose="020B0500000000000000" pitchFamily="50" charset="-128"/>
                <a:cs typeface="Segoe UI" pitchFamily="34" charset="0"/>
              </a:endParaRPr>
            </a:p>
          </p:txBody>
        </p:sp>
        <p:sp>
          <p:nvSpPr>
            <p:cNvPr id="9" name="CRMArticles_EFF5" title="Icon of two documents stacked together with writing on them">
              <a:extLst>
                <a:ext uri="{FF2B5EF4-FFF2-40B4-BE49-F238E27FC236}">
                  <a16:creationId xmlns:a16="http://schemas.microsoft.com/office/drawing/2014/main" id="{72A12FB5-84D2-42C3-A4A1-D27FDAB22125}"/>
                </a:ext>
              </a:extLst>
            </p:cNvPr>
            <p:cNvSpPr>
              <a:spLocks noChangeAspect="1" noEditPoints="1"/>
            </p:cNvSpPr>
            <p:nvPr/>
          </p:nvSpPr>
          <p:spPr bwMode="auto">
            <a:xfrm>
              <a:off x="6052759" y="2964491"/>
              <a:ext cx="436286" cy="50362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96386">
                <a:defRPr/>
              </a:pPr>
              <a:endParaRPr kumimoji="0" lang="en-US" sz="1730">
                <a:solidFill>
                  <a:srgbClr val="505050"/>
                </a:solidFill>
                <a:latin typeface="Yu Gothic UI" panose="020B0500000000000000" pitchFamily="50" charset="-128"/>
                <a:ea typeface="Yu Gothic UI" panose="020B0500000000000000" pitchFamily="50" charset="-128"/>
              </a:endParaRPr>
            </a:p>
          </p:txBody>
        </p:sp>
      </p:grpSp>
      <p:grpSp>
        <p:nvGrpSpPr>
          <p:cNvPr id="10" name="Group 218">
            <a:extLst>
              <a:ext uri="{FF2B5EF4-FFF2-40B4-BE49-F238E27FC236}">
                <a16:creationId xmlns:a16="http://schemas.microsoft.com/office/drawing/2014/main" id="{0E85201A-6660-4332-8392-CEF91124862B}"/>
              </a:ext>
            </a:extLst>
          </p:cNvPr>
          <p:cNvGrpSpPr/>
          <p:nvPr/>
        </p:nvGrpSpPr>
        <p:grpSpPr>
          <a:xfrm>
            <a:off x="4878459" y="1582327"/>
            <a:ext cx="806782" cy="1010823"/>
            <a:chOff x="4934024" y="2596690"/>
            <a:chExt cx="822960" cy="1031092"/>
          </a:xfrm>
        </p:grpSpPr>
        <p:sp>
          <p:nvSpPr>
            <p:cNvPr id="11" name="Title 1">
              <a:extLst>
                <a:ext uri="{FF2B5EF4-FFF2-40B4-BE49-F238E27FC236}">
                  <a16:creationId xmlns:a16="http://schemas.microsoft.com/office/drawing/2014/main" id="{850D2F69-EFF3-45A2-93B6-BAB34435B8DC}"/>
                </a:ext>
              </a:extLst>
            </p:cNvPr>
            <p:cNvSpPr txBox="1">
              <a:spLocks/>
            </p:cNvSpPr>
            <p:nvPr/>
          </p:nvSpPr>
          <p:spPr>
            <a:xfrm>
              <a:off x="4986714" y="2596690"/>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kumimoji="0" lang="en-US" sz="980" spc="0" dirty="0">
                  <a:solidFill>
                    <a:srgbClr val="000000"/>
                  </a:solidFill>
                  <a:latin typeface="Yu Gothic UI" panose="020B0500000000000000" pitchFamily="50" charset="-128"/>
                  <a:ea typeface="Yu Gothic UI" panose="020B0500000000000000" pitchFamily="50" charset="-128"/>
                  <a:cs typeface="Segoe UI Semibold" panose="020B0702040204020203" pitchFamily="34" charset="0"/>
                </a:rPr>
                <a:t>User</a:t>
              </a:r>
            </a:p>
          </p:txBody>
        </p:sp>
        <p:sp>
          <p:nvSpPr>
            <p:cNvPr id="12" name="Rectangle: Rounded Corners 220">
              <a:extLst>
                <a:ext uri="{FF2B5EF4-FFF2-40B4-BE49-F238E27FC236}">
                  <a16:creationId xmlns:a16="http://schemas.microsoft.com/office/drawing/2014/main" id="{FCEC0E11-1749-48B1-8903-5C8117D4594D}"/>
                </a:ext>
              </a:extLst>
            </p:cNvPr>
            <p:cNvSpPr/>
            <p:nvPr/>
          </p:nvSpPr>
          <p:spPr bwMode="auto">
            <a:xfrm>
              <a:off x="4934024"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176">
                <a:solidFill>
                  <a:srgbClr val="505050"/>
                </a:solidFill>
                <a:latin typeface="Yu Gothic UI" panose="020B0500000000000000" pitchFamily="50" charset="-128"/>
                <a:ea typeface="Yu Gothic UI" panose="020B0500000000000000" pitchFamily="50" charset="-128"/>
                <a:cs typeface="Segoe UI" pitchFamily="34" charset="0"/>
              </a:endParaRPr>
            </a:p>
          </p:txBody>
        </p:sp>
        <p:sp>
          <p:nvSpPr>
            <p:cNvPr id="13" name="people_4" title="Icon of a person">
              <a:extLst>
                <a:ext uri="{FF2B5EF4-FFF2-40B4-BE49-F238E27FC236}">
                  <a16:creationId xmlns:a16="http://schemas.microsoft.com/office/drawing/2014/main" id="{D440A936-1488-473F-8E79-FFBE109113A4}"/>
                </a:ext>
              </a:extLst>
            </p:cNvPr>
            <p:cNvSpPr>
              <a:spLocks noChangeAspect="1" noEditPoints="1"/>
            </p:cNvSpPr>
            <p:nvPr/>
          </p:nvSpPr>
          <p:spPr bwMode="auto">
            <a:xfrm>
              <a:off x="5127796" y="2972909"/>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a:solidFill>
                  <a:srgbClr val="505050"/>
                </a:solidFill>
                <a:latin typeface="Yu Gothic UI" panose="020B0500000000000000" pitchFamily="50" charset="-128"/>
                <a:ea typeface="Yu Gothic UI" panose="020B0500000000000000" pitchFamily="50" charset="-128"/>
              </a:endParaRPr>
            </a:p>
          </p:txBody>
        </p:sp>
      </p:grpSp>
      <p:sp>
        <p:nvSpPr>
          <p:cNvPr id="14" name="Rectangle: Rounded Corners 327">
            <a:extLst>
              <a:ext uri="{FF2B5EF4-FFF2-40B4-BE49-F238E27FC236}">
                <a16:creationId xmlns:a16="http://schemas.microsoft.com/office/drawing/2014/main" id="{829383FF-1549-4EE6-A55D-3EA0B101B900}"/>
              </a:ext>
            </a:extLst>
          </p:cNvPr>
          <p:cNvSpPr/>
          <p:nvPr/>
        </p:nvSpPr>
        <p:spPr bwMode="auto">
          <a:xfrm>
            <a:off x="4830759" y="3980143"/>
            <a:ext cx="2565825" cy="2318776"/>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a:solidFill>
                <a:srgbClr val="505050"/>
              </a:solidFill>
              <a:latin typeface="Yu Gothic UI" panose="020B0500000000000000" pitchFamily="50" charset="-128"/>
              <a:ea typeface="Yu Gothic UI" panose="020B0500000000000000" pitchFamily="50" charset="-128"/>
              <a:cs typeface="Segoe UI" pitchFamily="34" charset="0"/>
            </a:endParaRPr>
          </a:p>
        </p:txBody>
      </p:sp>
      <p:sp>
        <p:nvSpPr>
          <p:cNvPr id="15" name="Title 1">
            <a:extLst>
              <a:ext uri="{FF2B5EF4-FFF2-40B4-BE49-F238E27FC236}">
                <a16:creationId xmlns:a16="http://schemas.microsoft.com/office/drawing/2014/main" id="{CDD79436-70A5-40F2-AF32-AF690AC4FA50}"/>
              </a:ext>
            </a:extLst>
          </p:cNvPr>
          <p:cNvSpPr txBox="1">
            <a:spLocks/>
          </p:cNvSpPr>
          <p:nvPr/>
        </p:nvSpPr>
        <p:spPr>
          <a:xfrm>
            <a:off x="4830759" y="3666167"/>
            <a:ext cx="1696930" cy="27155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altLang="ja-JP" sz="1765" spc="0" dirty="0">
                <a:solidFill>
                  <a:srgbClr val="000000"/>
                </a:solidFill>
                <a:latin typeface="Yu Gothic UI" panose="020B0500000000000000" pitchFamily="50" charset="-128"/>
                <a:ea typeface="Yu Gothic UI" panose="020B0500000000000000" pitchFamily="50" charset="-128"/>
                <a:cs typeface="Segoe UI Semibold" panose="020B0702040204020203" pitchFamily="34" charset="0"/>
              </a:rPr>
              <a:t>Node</a:t>
            </a:r>
            <a:endParaRPr lang="en-US" sz="1765" spc="0" dirty="0">
              <a:solidFill>
                <a:srgbClr val="000000"/>
              </a:solidFill>
              <a:latin typeface="Yu Gothic UI" panose="020B0500000000000000" pitchFamily="50" charset="-128"/>
              <a:ea typeface="Yu Gothic UI" panose="020B0500000000000000" pitchFamily="50" charset="-128"/>
              <a:cs typeface="Segoe UI Semibold" panose="020B0702040204020203" pitchFamily="34" charset="0"/>
            </a:endParaRPr>
          </a:p>
        </p:txBody>
      </p:sp>
      <p:sp>
        <p:nvSpPr>
          <p:cNvPr id="16" name="Rectangle: Rounded Corners 337">
            <a:extLst>
              <a:ext uri="{FF2B5EF4-FFF2-40B4-BE49-F238E27FC236}">
                <a16:creationId xmlns:a16="http://schemas.microsoft.com/office/drawing/2014/main" id="{7D133067-4A99-4C13-8A57-3588B815BBDA}"/>
              </a:ext>
            </a:extLst>
          </p:cNvPr>
          <p:cNvSpPr/>
          <p:nvPr/>
        </p:nvSpPr>
        <p:spPr bwMode="auto">
          <a:xfrm>
            <a:off x="4963277" y="5133333"/>
            <a:ext cx="2300787" cy="100959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a:solidFill>
                <a:srgbClr val="505050"/>
              </a:solidFill>
              <a:latin typeface="Yu Gothic UI" panose="020B0500000000000000" pitchFamily="50" charset="-128"/>
              <a:ea typeface="Yu Gothic UI" panose="020B0500000000000000" pitchFamily="50" charset="-128"/>
              <a:cs typeface="Segoe UI" pitchFamily="34" charset="0"/>
            </a:endParaRPr>
          </a:p>
        </p:txBody>
      </p:sp>
      <p:sp>
        <p:nvSpPr>
          <p:cNvPr id="17" name="Title 1">
            <a:extLst>
              <a:ext uri="{FF2B5EF4-FFF2-40B4-BE49-F238E27FC236}">
                <a16:creationId xmlns:a16="http://schemas.microsoft.com/office/drawing/2014/main" id="{9300FEC7-8CCD-4F62-B9FE-9712B06D182C}"/>
              </a:ext>
            </a:extLst>
          </p:cNvPr>
          <p:cNvSpPr txBox="1">
            <a:spLocks/>
          </p:cNvSpPr>
          <p:nvPr/>
        </p:nvSpPr>
        <p:spPr>
          <a:xfrm>
            <a:off x="4963277" y="4959397"/>
            <a:ext cx="60140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800" spc="0">
                <a:solidFill>
                  <a:srgbClr val="000000"/>
                </a:solidFill>
                <a:latin typeface="Yu Gothic UI" panose="020B0500000000000000" pitchFamily="50" charset="-128"/>
                <a:ea typeface="Yu Gothic UI" panose="020B0500000000000000" pitchFamily="50" charset="-128"/>
                <a:cs typeface="Segoe UI Semibold" panose="020B0702040204020203" pitchFamily="34" charset="0"/>
              </a:rPr>
              <a:t>Docker</a:t>
            </a:r>
          </a:p>
        </p:txBody>
      </p:sp>
      <p:sp>
        <p:nvSpPr>
          <p:cNvPr id="18" name="Rectangle: Rounded Corners 339">
            <a:extLst>
              <a:ext uri="{FF2B5EF4-FFF2-40B4-BE49-F238E27FC236}">
                <a16:creationId xmlns:a16="http://schemas.microsoft.com/office/drawing/2014/main" id="{775A1917-04F0-4FB3-B23D-CA7F24437FDA}"/>
              </a:ext>
            </a:extLst>
          </p:cNvPr>
          <p:cNvSpPr/>
          <p:nvPr/>
        </p:nvSpPr>
        <p:spPr bwMode="auto">
          <a:xfrm>
            <a:off x="5083338" y="5451389"/>
            <a:ext cx="968018" cy="546682"/>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a:solidFill>
                <a:srgbClr val="505050"/>
              </a:solidFill>
              <a:latin typeface="Yu Gothic UI" panose="020B0500000000000000" pitchFamily="50" charset="-128"/>
              <a:ea typeface="Yu Gothic UI" panose="020B0500000000000000" pitchFamily="50" charset="-128"/>
              <a:cs typeface="Segoe UI" pitchFamily="34" charset="0"/>
            </a:endParaRPr>
          </a:p>
        </p:txBody>
      </p:sp>
      <p:sp>
        <p:nvSpPr>
          <p:cNvPr id="19" name="Rectangle: Rounded Corners 340">
            <a:extLst>
              <a:ext uri="{FF2B5EF4-FFF2-40B4-BE49-F238E27FC236}">
                <a16:creationId xmlns:a16="http://schemas.microsoft.com/office/drawing/2014/main" id="{6FD1CEF2-33CD-4F00-94AD-619AEB40B7B3}"/>
              </a:ext>
            </a:extLst>
          </p:cNvPr>
          <p:cNvSpPr/>
          <p:nvPr/>
        </p:nvSpPr>
        <p:spPr bwMode="auto">
          <a:xfrm>
            <a:off x="6175986" y="5451389"/>
            <a:ext cx="968018" cy="546682"/>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a:solidFill>
                <a:srgbClr val="505050"/>
              </a:solidFill>
              <a:latin typeface="Yu Gothic UI" panose="020B0500000000000000" pitchFamily="50" charset="-128"/>
              <a:ea typeface="Yu Gothic UI" panose="020B0500000000000000" pitchFamily="50" charset="-128"/>
              <a:cs typeface="Segoe UI" pitchFamily="34" charset="0"/>
            </a:endParaRPr>
          </a:p>
        </p:txBody>
      </p:sp>
      <p:sp>
        <p:nvSpPr>
          <p:cNvPr id="20" name="Title 1">
            <a:extLst>
              <a:ext uri="{FF2B5EF4-FFF2-40B4-BE49-F238E27FC236}">
                <a16:creationId xmlns:a16="http://schemas.microsoft.com/office/drawing/2014/main" id="{27580446-5538-4323-8307-91A7B77219BB}"/>
              </a:ext>
            </a:extLst>
          </p:cNvPr>
          <p:cNvSpPr txBox="1">
            <a:spLocks/>
          </p:cNvSpPr>
          <p:nvPr/>
        </p:nvSpPr>
        <p:spPr>
          <a:xfrm>
            <a:off x="5083337" y="5278174"/>
            <a:ext cx="60140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800" spc="0" dirty="0">
                <a:solidFill>
                  <a:srgbClr val="000000"/>
                </a:solidFill>
                <a:latin typeface="Yu Gothic UI" panose="020B0500000000000000" pitchFamily="50" charset="-128"/>
                <a:ea typeface="Yu Gothic UI" panose="020B0500000000000000" pitchFamily="50" charset="-128"/>
                <a:cs typeface="Segoe UI Semibold" panose="020B0702040204020203" pitchFamily="34" charset="0"/>
              </a:rPr>
              <a:t>Pod</a:t>
            </a:r>
          </a:p>
        </p:txBody>
      </p:sp>
      <p:sp>
        <p:nvSpPr>
          <p:cNvPr id="21" name="Title 1">
            <a:extLst>
              <a:ext uri="{FF2B5EF4-FFF2-40B4-BE49-F238E27FC236}">
                <a16:creationId xmlns:a16="http://schemas.microsoft.com/office/drawing/2014/main" id="{C2A389B5-83B4-4702-88C4-033987523470}"/>
              </a:ext>
            </a:extLst>
          </p:cNvPr>
          <p:cNvSpPr txBox="1">
            <a:spLocks/>
          </p:cNvSpPr>
          <p:nvPr/>
        </p:nvSpPr>
        <p:spPr>
          <a:xfrm>
            <a:off x="6175985" y="5278174"/>
            <a:ext cx="60140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800" spc="0" dirty="0">
                <a:solidFill>
                  <a:srgbClr val="000000"/>
                </a:solidFill>
                <a:latin typeface="Yu Gothic UI" panose="020B0500000000000000" pitchFamily="50" charset="-128"/>
                <a:ea typeface="Yu Gothic UI" panose="020B0500000000000000" pitchFamily="50" charset="-128"/>
                <a:cs typeface="Segoe UI Semibold" panose="020B0702040204020203" pitchFamily="34" charset="0"/>
              </a:rPr>
              <a:t>Pod</a:t>
            </a:r>
          </a:p>
        </p:txBody>
      </p:sp>
      <p:sp>
        <p:nvSpPr>
          <p:cNvPr id="22" name="Rectangle: Rounded Corners 327">
            <a:extLst>
              <a:ext uri="{FF2B5EF4-FFF2-40B4-BE49-F238E27FC236}">
                <a16:creationId xmlns:a16="http://schemas.microsoft.com/office/drawing/2014/main" id="{03D70851-33A0-44E6-9D2B-5FC44767222C}"/>
              </a:ext>
            </a:extLst>
          </p:cNvPr>
          <p:cNvSpPr/>
          <p:nvPr/>
        </p:nvSpPr>
        <p:spPr bwMode="auto">
          <a:xfrm>
            <a:off x="7808796" y="3980143"/>
            <a:ext cx="2565825" cy="2318776"/>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a:solidFill>
                <a:srgbClr val="505050"/>
              </a:solidFill>
              <a:latin typeface="Yu Gothic UI" panose="020B0500000000000000" pitchFamily="50" charset="-128"/>
              <a:ea typeface="Yu Gothic UI" panose="020B0500000000000000" pitchFamily="50" charset="-128"/>
              <a:cs typeface="Segoe UI" pitchFamily="34" charset="0"/>
            </a:endParaRPr>
          </a:p>
        </p:txBody>
      </p:sp>
      <p:sp>
        <p:nvSpPr>
          <p:cNvPr id="23" name="Title 1">
            <a:extLst>
              <a:ext uri="{FF2B5EF4-FFF2-40B4-BE49-F238E27FC236}">
                <a16:creationId xmlns:a16="http://schemas.microsoft.com/office/drawing/2014/main" id="{1BD4FE25-5181-4CD1-A4D7-69B17BE30097}"/>
              </a:ext>
            </a:extLst>
          </p:cNvPr>
          <p:cNvSpPr txBox="1">
            <a:spLocks/>
          </p:cNvSpPr>
          <p:nvPr/>
        </p:nvSpPr>
        <p:spPr>
          <a:xfrm>
            <a:off x="9750550" y="3704672"/>
            <a:ext cx="1696930" cy="27155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altLang="ja-JP" sz="1765" spc="0" dirty="0">
                <a:solidFill>
                  <a:srgbClr val="000000"/>
                </a:solidFill>
                <a:latin typeface="Yu Gothic UI" panose="020B0500000000000000" pitchFamily="50" charset="-128"/>
                <a:ea typeface="Yu Gothic UI" panose="020B0500000000000000" pitchFamily="50" charset="-128"/>
                <a:cs typeface="Segoe UI Semibold" panose="020B0702040204020203" pitchFamily="34" charset="0"/>
              </a:rPr>
              <a:t>Node</a:t>
            </a:r>
            <a:endParaRPr lang="en-US" sz="1765" spc="0" dirty="0">
              <a:solidFill>
                <a:srgbClr val="000000"/>
              </a:solidFill>
              <a:latin typeface="Yu Gothic UI" panose="020B0500000000000000" pitchFamily="50" charset="-128"/>
              <a:ea typeface="Yu Gothic UI" panose="020B0500000000000000" pitchFamily="50" charset="-128"/>
              <a:cs typeface="Segoe UI Semibold" panose="020B0702040204020203" pitchFamily="34" charset="0"/>
            </a:endParaRPr>
          </a:p>
        </p:txBody>
      </p:sp>
      <p:sp>
        <p:nvSpPr>
          <p:cNvPr id="24" name="Rectangle: Rounded Corners 337">
            <a:extLst>
              <a:ext uri="{FF2B5EF4-FFF2-40B4-BE49-F238E27FC236}">
                <a16:creationId xmlns:a16="http://schemas.microsoft.com/office/drawing/2014/main" id="{96F82323-8C37-494D-B7BA-628369FD3294}"/>
              </a:ext>
            </a:extLst>
          </p:cNvPr>
          <p:cNvSpPr/>
          <p:nvPr/>
        </p:nvSpPr>
        <p:spPr bwMode="auto">
          <a:xfrm>
            <a:off x="7941314" y="5133333"/>
            <a:ext cx="2300787" cy="100959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a:solidFill>
                <a:srgbClr val="505050"/>
              </a:solidFill>
              <a:latin typeface="Yu Gothic UI" panose="020B0500000000000000" pitchFamily="50" charset="-128"/>
              <a:ea typeface="Yu Gothic UI" panose="020B0500000000000000" pitchFamily="50" charset="-128"/>
              <a:cs typeface="Segoe UI" pitchFamily="34" charset="0"/>
            </a:endParaRPr>
          </a:p>
        </p:txBody>
      </p:sp>
      <p:sp>
        <p:nvSpPr>
          <p:cNvPr id="25" name="Title 1">
            <a:extLst>
              <a:ext uri="{FF2B5EF4-FFF2-40B4-BE49-F238E27FC236}">
                <a16:creationId xmlns:a16="http://schemas.microsoft.com/office/drawing/2014/main" id="{D1FA5175-7A1D-4CB6-84CC-2B34D2F24FAE}"/>
              </a:ext>
            </a:extLst>
          </p:cNvPr>
          <p:cNvSpPr txBox="1">
            <a:spLocks/>
          </p:cNvSpPr>
          <p:nvPr/>
        </p:nvSpPr>
        <p:spPr>
          <a:xfrm>
            <a:off x="7941314" y="4959397"/>
            <a:ext cx="60140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800" spc="0">
                <a:solidFill>
                  <a:srgbClr val="000000"/>
                </a:solidFill>
                <a:latin typeface="Yu Gothic UI" panose="020B0500000000000000" pitchFamily="50" charset="-128"/>
                <a:ea typeface="Yu Gothic UI" panose="020B0500000000000000" pitchFamily="50" charset="-128"/>
                <a:cs typeface="Segoe UI Semibold" panose="020B0702040204020203" pitchFamily="34" charset="0"/>
              </a:rPr>
              <a:t>Docker</a:t>
            </a:r>
          </a:p>
        </p:txBody>
      </p:sp>
      <p:sp>
        <p:nvSpPr>
          <p:cNvPr id="26" name="Rectangle: Rounded Corners 339">
            <a:extLst>
              <a:ext uri="{FF2B5EF4-FFF2-40B4-BE49-F238E27FC236}">
                <a16:creationId xmlns:a16="http://schemas.microsoft.com/office/drawing/2014/main" id="{16A454BB-D60D-472B-91D5-4656D039DECF}"/>
              </a:ext>
            </a:extLst>
          </p:cNvPr>
          <p:cNvSpPr/>
          <p:nvPr/>
        </p:nvSpPr>
        <p:spPr bwMode="auto">
          <a:xfrm>
            <a:off x="8061375" y="5451389"/>
            <a:ext cx="968018" cy="546682"/>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a:solidFill>
                <a:srgbClr val="505050"/>
              </a:solidFill>
              <a:latin typeface="Yu Gothic UI" panose="020B0500000000000000" pitchFamily="50" charset="-128"/>
              <a:ea typeface="Yu Gothic UI" panose="020B0500000000000000" pitchFamily="50" charset="-128"/>
              <a:cs typeface="Segoe UI" pitchFamily="34" charset="0"/>
            </a:endParaRPr>
          </a:p>
        </p:txBody>
      </p:sp>
      <p:sp>
        <p:nvSpPr>
          <p:cNvPr id="27" name="Rectangle: Rounded Corners 340">
            <a:extLst>
              <a:ext uri="{FF2B5EF4-FFF2-40B4-BE49-F238E27FC236}">
                <a16:creationId xmlns:a16="http://schemas.microsoft.com/office/drawing/2014/main" id="{EDFE306E-BCC6-485F-A412-7CEA27612127}"/>
              </a:ext>
            </a:extLst>
          </p:cNvPr>
          <p:cNvSpPr/>
          <p:nvPr/>
        </p:nvSpPr>
        <p:spPr bwMode="auto">
          <a:xfrm>
            <a:off x="9154023" y="5451389"/>
            <a:ext cx="968018" cy="546682"/>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a:solidFill>
                <a:srgbClr val="505050"/>
              </a:solidFill>
              <a:latin typeface="Yu Gothic UI" panose="020B0500000000000000" pitchFamily="50" charset="-128"/>
              <a:ea typeface="Yu Gothic UI" panose="020B0500000000000000" pitchFamily="50" charset="-128"/>
              <a:cs typeface="Segoe UI" pitchFamily="34" charset="0"/>
            </a:endParaRPr>
          </a:p>
        </p:txBody>
      </p:sp>
      <p:sp>
        <p:nvSpPr>
          <p:cNvPr id="28" name="Title 1">
            <a:extLst>
              <a:ext uri="{FF2B5EF4-FFF2-40B4-BE49-F238E27FC236}">
                <a16:creationId xmlns:a16="http://schemas.microsoft.com/office/drawing/2014/main" id="{0BAF8FF6-9BFD-49BC-B71B-428EDCBB1BA2}"/>
              </a:ext>
            </a:extLst>
          </p:cNvPr>
          <p:cNvSpPr txBox="1">
            <a:spLocks/>
          </p:cNvSpPr>
          <p:nvPr/>
        </p:nvSpPr>
        <p:spPr>
          <a:xfrm>
            <a:off x="8061374" y="5278174"/>
            <a:ext cx="60140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800" spc="0" dirty="0">
                <a:solidFill>
                  <a:srgbClr val="000000"/>
                </a:solidFill>
                <a:latin typeface="Yu Gothic UI" panose="020B0500000000000000" pitchFamily="50" charset="-128"/>
                <a:ea typeface="Yu Gothic UI" panose="020B0500000000000000" pitchFamily="50" charset="-128"/>
                <a:cs typeface="Segoe UI Semibold" panose="020B0702040204020203" pitchFamily="34" charset="0"/>
              </a:rPr>
              <a:t>Pod</a:t>
            </a:r>
          </a:p>
        </p:txBody>
      </p:sp>
      <p:sp>
        <p:nvSpPr>
          <p:cNvPr id="29" name="Title 1">
            <a:extLst>
              <a:ext uri="{FF2B5EF4-FFF2-40B4-BE49-F238E27FC236}">
                <a16:creationId xmlns:a16="http://schemas.microsoft.com/office/drawing/2014/main" id="{069AEE66-1819-46C9-A9CE-5CE0C7201E02}"/>
              </a:ext>
            </a:extLst>
          </p:cNvPr>
          <p:cNvSpPr txBox="1">
            <a:spLocks/>
          </p:cNvSpPr>
          <p:nvPr/>
        </p:nvSpPr>
        <p:spPr>
          <a:xfrm>
            <a:off x="9154023" y="5278174"/>
            <a:ext cx="60140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800" spc="0" dirty="0">
                <a:solidFill>
                  <a:srgbClr val="000000"/>
                </a:solidFill>
                <a:latin typeface="Yu Gothic UI" panose="020B0500000000000000" pitchFamily="50" charset="-128"/>
                <a:ea typeface="Yu Gothic UI" panose="020B0500000000000000" pitchFamily="50" charset="-128"/>
                <a:cs typeface="Segoe UI Semibold" panose="020B0702040204020203" pitchFamily="34" charset="0"/>
              </a:rPr>
              <a:t>Pod</a:t>
            </a:r>
          </a:p>
        </p:txBody>
      </p:sp>
      <p:sp>
        <p:nvSpPr>
          <p:cNvPr id="30" name="Title 1">
            <a:extLst>
              <a:ext uri="{FF2B5EF4-FFF2-40B4-BE49-F238E27FC236}">
                <a16:creationId xmlns:a16="http://schemas.microsoft.com/office/drawing/2014/main" id="{298D31B8-E688-48AB-BDA0-AA378E4E73C5}"/>
              </a:ext>
            </a:extLst>
          </p:cNvPr>
          <p:cNvSpPr txBox="1">
            <a:spLocks/>
          </p:cNvSpPr>
          <p:nvPr/>
        </p:nvSpPr>
        <p:spPr>
          <a:xfrm>
            <a:off x="7835487" y="750081"/>
            <a:ext cx="1696930" cy="27155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1765" spc="0" dirty="0">
                <a:solidFill>
                  <a:srgbClr val="000000"/>
                </a:solidFill>
                <a:latin typeface="Yu Gothic UI" panose="020B0500000000000000" pitchFamily="50" charset="-128"/>
                <a:ea typeface="Yu Gothic UI" panose="020B0500000000000000" pitchFamily="50" charset="-128"/>
                <a:cs typeface="Segoe UI Semibold" panose="020B0702040204020203" pitchFamily="34" charset="0"/>
              </a:rPr>
              <a:t>Master</a:t>
            </a:r>
          </a:p>
        </p:txBody>
      </p:sp>
      <p:cxnSp>
        <p:nvCxnSpPr>
          <p:cNvPr id="31" name="Connector: Elbow 277">
            <a:extLst>
              <a:ext uri="{FF2B5EF4-FFF2-40B4-BE49-F238E27FC236}">
                <a16:creationId xmlns:a16="http://schemas.microsoft.com/office/drawing/2014/main" id="{7C59596B-778D-43F7-BD51-768573D73C62}"/>
              </a:ext>
            </a:extLst>
          </p:cNvPr>
          <p:cNvCxnSpPr>
            <a:cxnSpLocks/>
            <a:stCxn id="49" idx="0"/>
            <a:endCxn id="34" idx="2"/>
          </p:cNvCxnSpPr>
          <p:nvPr/>
        </p:nvCxnSpPr>
        <p:spPr>
          <a:xfrm rot="5400000" flipH="1" flipV="1">
            <a:off x="6701625" y="1965813"/>
            <a:ext cx="945452" cy="3123012"/>
          </a:xfrm>
          <a:prstGeom prst="bentConnector3">
            <a:avLst>
              <a:gd name="adj1" fmla="val 33018"/>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277">
            <a:extLst>
              <a:ext uri="{FF2B5EF4-FFF2-40B4-BE49-F238E27FC236}">
                <a16:creationId xmlns:a16="http://schemas.microsoft.com/office/drawing/2014/main" id="{1C1FB893-F7F7-4A02-A9BE-52B71C95EA8F}"/>
              </a:ext>
            </a:extLst>
          </p:cNvPr>
          <p:cNvCxnSpPr>
            <a:cxnSpLocks/>
            <a:stCxn id="65" idx="0"/>
            <a:endCxn id="34" idx="2"/>
          </p:cNvCxnSpPr>
          <p:nvPr/>
        </p:nvCxnSpPr>
        <p:spPr>
          <a:xfrm rot="5400000" flipH="1" flipV="1">
            <a:off x="8190644" y="3454831"/>
            <a:ext cx="945452" cy="144975"/>
          </a:xfrm>
          <a:prstGeom prst="bentConnector3">
            <a:avLst>
              <a:gd name="adj1" fmla="val 33018"/>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itle 1">
            <a:extLst>
              <a:ext uri="{FF2B5EF4-FFF2-40B4-BE49-F238E27FC236}">
                <a16:creationId xmlns:a16="http://schemas.microsoft.com/office/drawing/2014/main" id="{C5252F64-5084-4AF8-847D-7DA0D92AE92C}"/>
              </a:ext>
            </a:extLst>
          </p:cNvPr>
          <p:cNvSpPr txBox="1">
            <a:spLocks/>
          </p:cNvSpPr>
          <p:nvPr/>
        </p:nvSpPr>
        <p:spPr>
          <a:xfrm>
            <a:off x="7963191" y="3083716"/>
            <a:ext cx="589663"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ts val="1176"/>
              </a:lnSpc>
              <a:defRPr/>
            </a:pPr>
            <a:r>
              <a:rPr kumimoji="0" lang="en-US" sz="1274" spc="0" dirty="0">
                <a:solidFill>
                  <a:schemeClr val="tx1"/>
                </a:solidFill>
                <a:latin typeface="Yu Gothic UI" panose="020B0500000000000000" pitchFamily="50" charset="-128"/>
                <a:ea typeface="Yu Gothic UI" panose="020B0500000000000000" pitchFamily="50" charset="-128"/>
                <a:cs typeface="Segoe UI Semibold" panose="020B0702040204020203" pitchFamily="34" charset="0"/>
              </a:rPr>
              <a:t>API server</a:t>
            </a:r>
          </a:p>
        </p:txBody>
      </p:sp>
      <p:sp>
        <p:nvSpPr>
          <p:cNvPr id="34" name="Rectangle: Rounded Corners 209">
            <a:extLst>
              <a:ext uri="{FF2B5EF4-FFF2-40B4-BE49-F238E27FC236}">
                <a16:creationId xmlns:a16="http://schemas.microsoft.com/office/drawing/2014/main" id="{77D7071D-355D-472B-94A0-7D7590A25D55}"/>
              </a:ext>
            </a:extLst>
          </p:cNvPr>
          <p:cNvSpPr/>
          <p:nvPr/>
        </p:nvSpPr>
        <p:spPr bwMode="auto">
          <a:xfrm>
            <a:off x="8474307" y="2531493"/>
            <a:ext cx="523100" cy="523100"/>
          </a:xfrm>
          <a:prstGeom prst="roundRect">
            <a:avLst>
              <a:gd name="adj" fmla="val 3125"/>
            </a:avLst>
          </a:prstGeom>
          <a:solidFill>
            <a:schemeClr val="bg1"/>
          </a:solidFill>
          <a:ln w="1270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176">
              <a:solidFill>
                <a:srgbClr val="505050"/>
              </a:solidFill>
              <a:latin typeface="Yu Gothic UI" panose="020B0500000000000000" pitchFamily="50" charset="-128"/>
              <a:ea typeface="Yu Gothic UI" panose="020B0500000000000000" pitchFamily="50" charset="-128"/>
              <a:cs typeface="Segoe UI" pitchFamily="34" charset="0"/>
            </a:endParaRPr>
          </a:p>
        </p:txBody>
      </p:sp>
      <p:sp>
        <p:nvSpPr>
          <p:cNvPr id="35" name="plug" title="Icon of a power plug showing an A to B connection">
            <a:extLst>
              <a:ext uri="{FF2B5EF4-FFF2-40B4-BE49-F238E27FC236}">
                <a16:creationId xmlns:a16="http://schemas.microsoft.com/office/drawing/2014/main" id="{7D39FF2F-273C-4152-8BF7-402E91C013D6}"/>
              </a:ext>
            </a:extLst>
          </p:cNvPr>
          <p:cNvSpPr>
            <a:spLocks noChangeAspect="1" noEditPoints="1"/>
          </p:cNvSpPr>
          <p:nvPr/>
        </p:nvSpPr>
        <p:spPr bwMode="auto">
          <a:xfrm>
            <a:off x="8590467" y="2665794"/>
            <a:ext cx="301116" cy="285423"/>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chemeClr val="accent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882">
              <a:gradFill>
                <a:gsLst>
                  <a:gs pos="0">
                    <a:srgbClr val="505050"/>
                  </a:gs>
                  <a:gs pos="100000">
                    <a:srgbClr val="505050"/>
                  </a:gs>
                </a:gsLst>
                <a:lin ang="5400000" scaled="1"/>
              </a:gradFill>
              <a:latin typeface="Yu Gothic UI" panose="020B0500000000000000" pitchFamily="50" charset="-128"/>
              <a:ea typeface="Yu Gothic UI" panose="020B0500000000000000" pitchFamily="50" charset="-128"/>
            </a:endParaRPr>
          </a:p>
        </p:txBody>
      </p:sp>
      <p:cxnSp>
        <p:nvCxnSpPr>
          <p:cNvPr id="36" name="Straight Arrow Connector 222">
            <a:extLst>
              <a:ext uri="{FF2B5EF4-FFF2-40B4-BE49-F238E27FC236}">
                <a16:creationId xmlns:a16="http://schemas.microsoft.com/office/drawing/2014/main" id="{31DE1A47-25B6-485B-AC62-296500C20406}"/>
              </a:ext>
            </a:extLst>
          </p:cNvPr>
          <p:cNvCxnSpPr>
            <a:cxnSpLocks/>
            <a:stCxn id="8" idx="3"/>
            <a:endCxn id="34" idx="1"/>
          </p:cNvCxnSpPr>
          <p:nvPr/>
        </p:nvCxnSpPr>
        <p:spPr>
          <a:xfrm>
            <a:off x="6592449" y="2189759"/>
            <a:ext cx="1881859" cy="603284"/>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7" name="Title 16">
            <a:extLst>
              <a:ext uri="{FF2B5EF4-FFF2-40B4-BE49-F238E27FC236}">
                <a16:creationId xmlns:a16="http://schemas.microsoft.com/office/drawing/2014/main" id="{087DF7D7-A877-4342-9B30-E1F48EA3A687}"/>
              </a:ext>
            </a:extLst>
          </p:cNvPr>
          <p:cNvSpPr txBox="1">
            <a:spLocks/>
          </p:cNvSpPr>
          <p:nvPr/>
        </p:nvSpPr>
        <p:spPr>
          <a:xfrm>
            <a:off x="601539" y="1041086"/>
            <a:ext cx="3326317" cy="102586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altLang="ja-JP" sz="1961" spc="0" dirty="0">
                <a:solidFill>
                  <a:schemeClr val="tx2">
                    <a:lumMod val="60000"/>
                    <a:lumOff val="40000"/>
                  </a:schemeClr>
                </a:solidFill>
                <a:latin typeface="Yu Gothic UI" panose="020B0500000000000000" pitchFamily="50" charset="-128"/>
                <a:ea typeface="Yu Gothic UI" panose="020B0500000000000000" pitchFamily="50" charset="-128"/>
              </a:rPr>
              <a:t>API</a:t>
            </a:r>
            <a:r>
              <a:rPr lang="ja-JP" altLang="en-US" sz="1961" spc="0" dirty="0">
                <a:solidFill>
                  <a:schemeClr val="tx2">
                    <a:lumMod val="60000"/>
                    <a:lumOff val="40000"/>
                  </a:schemeClr>
                </a:solidFill>
                <a:latin typeface="Yu Gothic UI" panose="020B0500000000000000" pitchFamily="50" charset="-128"/>
                <a:ea typeface="Yu Gothic UI" panose="020B0500000000000000" pitchFamily="50" charset="-128"/>
              </a:rPr>
              <a:t> </a:t>
            </a:r>
            <a:r>
              <a:rPr lang="en-US" altLang="ja-JP" sz="1961" spc="0" dirty="0">
                <a:solidFill>
                  <a:schemeClr val="tx2">
                    <a:lumMod val="60000"/>
                    <a:lumOff val="40000"/>
                  </a:schemeClr>
                </a:solidFill>
                <a:latin typeface="Yu Gothic UI" panose="020B0500000000000000" pitchFamily="50" charset="-128"/>
                <a:ea typeface="Yu Gothic UI" panose="020B0500000000000000" pitchFamily="50" charset="-128"/>
              </a:rPr>
              <a:t>Server</a:t>
            </a:r>
            <a:r>
              <a:rPr lang="ja-JP" altLang="en-US" sz="1568" spc="0" dirty="0">
                <a:solidFill>
                  <a:schemeClr val="tx2">
                    <a:lumMod val="60000"/>
                    <a:lumOff val="40000"/>
                  </a:schemeClr>
                </a:solidFill>
                <a:latin typeface="Yu Gothic UI" panose="020B0500000000000000" pitchFamily="50" charset="-128"/>
                <a:ea typeface="Yu Gothic UI" panose="020B0500000000000000" pitchFamily="50" charset="-128"/>
              </a:rPr>
              <a:t>　</a:t>
            </a:r>
            <a:endParaRPr lang="en-US" altLang="ja-JP" sz="1568" spc="0" dirty="0">
              <a:solidFill>
                <a:schemeClr val="tx2">
                  <a:lumMod val="60000"/>
                  <a:lumOff val="40000"/>
                </a:schemeClr>
              </a:solidFill>
              <a:latin typeface="Yu Gothic UI" panose="020B0500000000000000" pitchFamily="50" charset="-128"/>
              <a:ea typeface="Yu Gothic UI" panose="020B0500000000000000" pitchFamily="50" charset="-128"/>
            </a:endParaRPr>
          </a:p>
          <a:p>
            <a:pPr lvl="1" defTabSz="932563">
              <a:defRPr/>
            </a:pPr>
            <a:r>
              <a:rPr lang="en-US" altLang="ja-JP" sz="1568" dirty="0">
                <a:latin typeface="Yu Gothic UI" panose="020B0500000000000000" pitchFamily="50" charset="-128"/>
                <a:ea typeface="Yu Gothic UI" panose="020B0500000000000000" pitchFamily="50" charset="-128"/>
              </a:rPr>
              <a:t>Kubernetes</a:t>
            </a:r>
            <a:r>
              <a:rPr lang="ja-JP" altLang="en-US" sz="1568" dirty="0">
                <a:latin typeface="Yu Gothic UI" panose="020B0500000000000000" pitchFamily="50" charset="-128"/>
                <a:ea typeface="Yu Gothic UI" panose="020B0500000000000000" pitchFamily="50" charset="-128"/>
              </a:rPr>
              <a:t> のリソース情報を</a:t>
            </a:r>
            <a:br>
              <a:rPr lang="en-US" altLang="ja-JP" sz="1568" dirty="0">
                <a:latin typeface="Yu Gothic UI" panose="020B0500000000000000" pitchFamily="50" charset="-128"/>
                <a:ea typeface="Yu Gothic UI" panose="020B0500000000000000" pitchFamily="50" charset="-128"/>
              </a:rPr>
            </a:br>
            <a:r>
              <a:rPr lang="ja-JP" altLang="en-US" sz="1568" dirty="0">
                <a:latin typeface="Yu Gothic UI" panose="020B0500000000000000" pitchFamily="50" charset="-128"/>
                <a:ea typeface="Yu Gothic UI" panose="020B0500000000000000" pitchFamily="50" charset="-128"/>
              </a:rPr>
              <a:t>管理するためのフロントエンドの</a:t>
            </a:r>
            <a:r>
              <a:rPr lang="en-US" altLang="ja-JP" sz="1568" dirty="0">
                <a:latin typeface="Yu Gothic UI" panose="020B0500000000000000" pitchFamily="50" charset="-128"/>
                <a:ea typeface="Yu Gothic UI" panose="020B0500000000000000" pitchFamily="50" charset="-128"/>
              </a:rPr>
              <a:t>REST</a:t>
            </a:r>
            <a:r>
              <a:rPr lang="ja-JP" altLang="en-US" sz="1568" dirty="0">
                <a:latin typeface="Yu Gothic UI" panose="020B0500000000000000" pitchFamily="50" charset="-128"/>
                <a:ea typeface="Yu Gothic UI" panose="020B0500000000000000" pitchFamily="50" charset="-128"/>
              </a:rPr>
              <a:t> </a:t>
            </a:r>
            <a:r>
              <a:rPr lang="en-US" altLang="ja-JP" sz="1568" dirty="0">
                <a:latin typeface="Yu Gothic UI" panose="020B0500000000000000" pitchFamily="50" charset="-128"/>
                <a:ea typeface="Yu Gothic UI" panose="020B0500000000000000" pitchFamily="50" charset="-128"/>
              </a:rPr>
              <a:t>API</a:t>
            </a:r>
          </a:p>
        </p:txBody>
      </p:sp>
      <p:cxnSp>
        <p:nvCxnSpPr>
          <p:cNvPr id="38" name="Straight Connector 27">
            <a:extLst>
              <a:ext uri="{FF2B5EF4-FFF2-40B4-BE49-F238E27FC236}">
                <a16:creationId xmlns:a16="http://schemas.microsoft.com/office/drawing/2014/main" id="{E7C5D889-5BAF-426E-BA24-9EE18320FE88}"/>
              </a:ext>
            </a:extLst>
          </p:cNvPr>
          <p:cNvCxnSpPr>
            <a:cxnSpLocks/>
          </p:cNvCxnSpPr>
          <p:nvPr/>
        </p:nvCxnSpPr>
        <p:spPr>
          <a:xfrm>
            <a:off x="4064288" y="1080613"/>
            <a:ext cx="0" cy="5228707"/>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Title 1">
            <a:extLst>
              <a:ext uri="{FF2B5EF4-FFF2-40B4-BE49-F238E27FC236}">
                <a16:creationId xmlns:a16="http://schemas.microsoft.com/office/drawing/2014/main" id="{2D97B317-4EE1-4EF5-B910-86DD0AAEB52B}"/>
              </a:ext>
            </a:extLst>
          </p:cNvPr>
          <p:cNvSpPr txBox="1">
            <a:spLocks/>
          </p:cNvSpPr>
          <p:nvPr/>
        </p:nvSpPr>
        <p:spPr>
          <a:xfrm>
            <a:off x="5266647" y="5504215"/>
            <a:ext cx="60140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800" spc="0">
                <a:solidFill>
                  <a:srgbClr val="000000"/>
                </a:solidFill>
                <a:latin typeface="Yu Gothic UI" panose="020B0500000000000000" pitchFamily="50" charset="-128"/>
                <a:ea typeface="Yu Gothic UI" panose="020B0500000000000000" pitchFamily="50" charset="-128"/>
                <a:cs typeface="Segoe UI Semibold" panose="020B0702040204020203" pitchFamily="34" charset="0"/>
              </a:rPr>
              <a:t>Containers</a:t>
            </a:r>
          </a:p>
        </p:txBody>
      </p:sp>
      <p:sp>
        <p:nvSpPr>
          <p:cNvPr id="40" name="Title 1">
            <a:extLst>
              <a:ext uri="{FF2B5EF4-FFF2-40B4-BE49-F238E27FC236}">
                <a16:creationId xmlns:a16="http://schemas.microsoft.com/office/drawing/2014/main" id="{085B52BB-12BE-44EF-86D1-BA56AA466FD9}"/>
              </a:ext>
            </a:extLst>
          </p:cNvPr>
          <p:cNvSpPr txBox="1">
            <a:spLocks/>
          </p:cNvSpPr>
          <p:nvPr/>
        </p:nvSpPr>
        <p:spPr>
          <a:xfrm>
            <a:off x="6359295" y="5504215"/>
            <a:ext cx="60140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800" spc="0">
                <a:solidFill>
                  <a:srgbClr val="000000"/>
                </a:solidFill>
                <a:latin typeface="Yu Gothic UI" panose="020B0500000000000000" pitchFamily="50" charset="-128"/>
                <a:ea typeface="Yu Gothic UI" panose="020B0500000000000000" pitchFamily="50" charset="-128"/>
                <a:cs typeface="Segoe UI Semibold" panose="020B0702040204020203" pitchFamily="34" charset="0"/>
              </a:rPr>
              <a:t>Containers</a:t>
            </a:r>
          </a:p>
        </p:txBody>
      </p:sp>
      <p:sp>
        <p:nvSpPr>
          <p:cNvPr id="41" name="Title 1">
            <a:extLst>
              <a:ext uri="{FF2B5EF4-FFF2-40B4-BE49-F238E27FC236}">
                <a16:creationId xmlns:a16="http://schemas.microsoft.com/office/drawing/2014/main" id="{EE17AC41-A865-47B1-9D39-70011074B30A}"/>
              </a:ext>
            </a:extLst>
          </p:cNvPr>
          <p:cNvSpPr txBox="1">
            <a:spLocks/>
          </p:cNvSpPr>
          <p:nvPr/>
        </p:nvSpPr>
        <p:spPr>
          <a:xfrm>
            <a:off x="8244684" y="5504215"/>
            <a:ext cx="60140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800" spc="0">
                <a:solidFill>
                  <a:srgbClr val="000000"/>
                </a:solidFill>
                <a:latin typeface="Yu Gothic UI" panose="020B0500000000000000" pitchFamily="50" charset="-128"/>
                <a:ea typeface="Yu Gothic UI" panose="020B0500000000000000" pitchFamily="50" charset="-128"/>
                <a:cs typeface="Segoe UI Semibold" panose="020B0702040204020203" pitchFamily="34" charset="0"/>
              </a:rPr>
              <a:t>Containers</a:t>
            </a:r>
          </a:p>
        </p:txBody>
      </p:sp>
      <p:sp>
        <p:nvSpPr>
          <p:cNvPr id="42" name="Title 1">
            <a:extLst>
              <a:ext uri="{FF2B5EF4-FFF2-40B4-BE49-F238E27FC236}">
                <a16:creationId xmlns:a16="http://schemas.microsoft.com/office/drawing/2014/main" id="{4066C5A3-C3B6-45AB-84B8-D6C6DF9C9D0A}"/>
              </a:ext>
            </a:extLst>
          </p:cNvPr>
          <p:cNvSpPr txBox="1">
            <a:spLocks/>
          </p:cNvSpPr>
          <p:nvPr/>
        </p:nvSpPr>
        <p:spPr>
          <a:xfrm>
            <a:off x="9337332" y="5504215"/>
            <a:ext cx="60140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800" spc="0">
                <a:solidFill>
                  <a:srgbClr val="000000"/>
                </a:solidFill>
                <a:latin typeface="Yu Gothic UI" panose="020B0500000000000000" pitchFamily="50" charset="-128"/>
                <a:ea typeface="Yu Gothic UI" panose="020B0500000000000000" pitchFamily="50" charset="-128"/>
                <a:cs typeface="Segoe UI Semibold" panose="020B0702040204020203" pitchFamily="34" charset="0"/>
              </a:rPr>
              <a:t>Containers</a:t>
            </a:r>
          </a:p>
        </p:txBody>
      </p:sp>
      <p:sp>
        <p:nvSpPr>
          <p:cNvPr id="43" name="Rectangle: Rounded Corners 329">
            <a:extLst>
              <a:ext uri="{FF2B5EF4-FFF2-40B4-BE49-F238E27FC236}">
                <a16:creationId xmlns:a16="http://schemas.microsoft.com/office/drawing/2014/main" id="{E0522EA4-812A-4CA8-BBD9-0B784A42F0BA}"/>
              </a:ext>
            </a:extLst>
          </p:cNvPr>
          <p:cNvSpPr/>
          <p:nvPr/>
        </p:nvSpPr>
        <p:spPr bwMode="auto">
          <a:xfrm>
            <a:off x="9326050" y="4242635"/>
            <a:ext cx="533513" cy="533513"/>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Yu Gothic UI" panose="020B0500000000000000" pitchFamily="50" charset="-128"/>
              <a:ea typeface="Yu Gothic UI" panose="020B0500000000000000" pitchFamily="50" charset="-128"/>
              <a:cs typeface="Segoe UI" pitchFamily="34" charset="0"/>
            </a:endParaRPr>
          </a:p>
        </p:txBody>
      </p:sp>
      <p:sp>
        <p:nvSpPr>
          <p:cNvPr id="44" name="Move_E7C2" title="Icon of four arrows pointing away from eachother">
            <a:extLst>
              <a:ext uri="{FF2B5EF4-FFF2-40B4-BE49-F238E27FC236}">
                <a16:creationId xmlns:a16="http://schemas.microsoft.com/office/drawing/2014/main" id="{12875E51-F82D-4F4F-BE4E-1E0BCA97EBB9}"/>
              </a:ext>
            </a:extLst>
          </p:cNvPr>
          <p:cNvSpPr>
            <a:spLocks noChangeAspect="1" noEditPoints="1"/>
          </p:cNvSpPr>
          <p:nvPr/>
        </p:nvSpPr>
        <p:spPr bwMode="auto">
          <a:xfrm>
            <a:off x="9429741" y="4346284"/>
            <a:ext cx="326131" cy="326213"/>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900">
              <a:gradFill>
                <a:gsLst>
                  <a:gs pos="0">
                    <a:srgbClr val="505050"/>
                  </a:gs>
                  <a:gs pos="100000">
                    <a:srgbClr val="505050"/>
                  </a:gs>
                </a:gsLst>
                <a:lin ang="5400000" scaled="1"/>
              </a:gradFill>
              <a:latin typeface="Yu Gothic UI" panose="020B0500000000000000" pitchFamily="50" charset="-128"/>
              <a:ea typeface="Yu Gothic UI" panose="020B0500000000000000" pitchFamily="50" charset="-128"/>
            </a:endParaRPr>
          </a:p>
        </p:txBody>
      </p:sp>
      <p:sp>
        <p:nvSpPr>
          <p:cNvPr id="45" name="Title 1">
            <a:extLst>
              <a:ext uri="{FF2B5EF4-FFF2-40B4-BE49-F238E27FC236}">
                <a16:creationId xmlns:a16="http://schemas.microsoft.com/office/drawing/2014/main" id="{0C8A35DD-D945-44F1-8FBD-F9EEC92A3EC8}"/>
              </a:ext>
            </a:extLst>
          </p:cNvPr>
          <p:cNvSpPr txBox="1">
            <a:spLocks/>
          </p:cNvSpPr>
          <p:nvPr/>
        </p:nvSpPr>
        <p:spPr>
          <a:xfrm>
            <a:off x="9091707" y="4000044"/>
            <a:ext cx="937308" cy="19612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1274" spc="0" dirty="0" err="1">
                <a:solidFill>
                  <a:srgbClr val="000000"/>
                </a:solidFill>
                <a:latin typeface="Yu Gothic UI" panose="020B0500000000000000" pitchFamily="50" charset="-128"/>
                <a:ea typeface="Yu Gothic UI" panose="020B0500000000000000" pitchFamily="50" charset="-128"/>
                <a:cs typeface="Segoe UI Semibold" panose="020B0702040204020203" pitchFamily="34" charset="0"/>
              </a:rPr>
              <a:t>kube</a:t>
            </a:r>
            <a:r>
              <a:rPr lang="en-US" sz="1274" spc="0" dirty="0">
                <a:solidFill>
                  <a:srgbClr val="000000"/>
                </a:solidFill>
                <a:latin typeface="Yu Gothic UI" panose="020B0500000000000000" pitchFamily="50" charset="-128"/>
                <a:ea typeface="Yu Gothic UI" panose="020B0500000000000000" pitchFamily="50" charset="-128"/>
                <a:cs typeface="Segoe UI Semibold" panose="020B0702040204020203" pitchFamily="34" charset="0"/>
              </a:rPr>
              <a:t>-proxy</a:t>
            </a:r>
          </a:p>
        </p:txBody>
      </p:sp>
      <p:cxnSp>
        <p:nvCxnSpPr>
          <p:cNvPr id="46" name="Straight Arrow Connector 347">
            <a:extLst>
              <a:ext uri="{FF2B5EF4-FFF2-40B4-BE49-F238E27FC236}">
                <a16:creationId xmlns:a16="http://schemas.microsoft.com/office/drawing/2014/main" id="{2833D02E-CC69-48EA-B99D-7248CD3F752A}"/>
              </a:ext>
            </a:extLst>
          </p:cNvPr>
          <p:cNvCxnSpPr>
            <a:cxnSpLocks/>
          </p:cNvCxnSpPr>
          <p:nvPr/>
        </p:nvCxnSpPr>
        <p:spPr>
          <a:xfrm flipH="1">
            <a:off x="8389936" y="4776147"/>
            <a:ext cx="1" cy="731417"/>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328">
            <a:extLst>
              <a:ext uri="{FF2B5EF4-FFF2-40B4-BE49-F238E27FC236}">
                <a16:creationId xmlns:a16="http://schemas.microsoft.com/office/drawing/2014/main" id="{BA4807F8-73F8-4060-83E2-D38E6666C083}"/>
              </a:ext>
            </a:extLst>
          </p:cNvPr>
          <p:cNvSpPr/>
          <p:nvPr/>
        </p:nvSpPr>
        <p:spPr bwMode="auto">
          <a:xfrm>
            <a:off x="5346359" y="4242635"/>
            <a:ext cx="533513" cy="533513"/>
          </a:xfrm>
          <a:prstGeom prst="roundRect">
            <a:avLst>
              <a:gd name="adj" fmla="val 3125"/>
            </a:avLst>
          </a:prstGeom>
          <a:solidFill>
            <a:srgbClr val="0078D4">
              <a:alpha val="1000"/>
            </a:srgbClr>
          </a:solidFill>
          <a:ln w="1270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Yu Gothic UI" panose="020B0500000000000000" pitchFamily="50" charset="-128"/>
              <a:ea typeface="Yu Gothic UI" panose="020B0500000000000000" pitchFamily="50" charset="-128"/>
              <a:cs typeface="Segoe UI" pitchFamily="34" charset="0"/>
            </a:endParaRPr>
          </a:p>
        </p:txBody>
      </p:sp>
      <p:sp>
        <p:nvSpPr>
          <p:cNvPr id="48" name="IoT_Hub" title="Icon of circles connecting to a center circle surrounded by brackets">
            <a:extLst>
              <a:ext uri="{FF2B5EF4-FFF2-40B4-BE49-F238E27FC236}">
                <a16:creationId xmlns:a16="http://schemas.microsoft.com/office/drawing/2014/main" id="{4608EF59-B01A-4784-B568-F6E6C0972192}"/>
              </a:ext>
            </a:extLst>
          </p:cNvPr>
          <p:cNvSpPr>
            <a:spLocks noChangeAspect="1" noEditPoints="1"/>
          </p:cNvSpPr>
          <p:nvPr/>
        </p:nvSpPr>
        <p:spPr bwMode="auto">
          <a:xfrm>
            <a:off x="5411410" y="4307686"/>
            <a:ext cx="403409" cy="403409"/>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chemeClr val="accent1">
                <a:lumMod val="60000"/>
                <a:lumOff val="40000"/>
              </a:schemeClr>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gradFill>
                <a:gsLst>
                  <a:gs pos="0">
                    <a:srgbClr val="505050"/>
                  </a:gs>
                  <a:gs pos="100000">
                    <a:srgbClr val="505050"/>
                  </a:gs>
                </a:gsLst>
              </a:gradFill>
              <a:latin typeface="Yu Gothic UI" panose="020B0500000000000000" pitchFamily="50" charset="-128"/>
              <a:ea typeface="Yu Gothic UI" panose="020B0500000000000000" pitchFamily="50" charset="-128"/>
            </a:endParaRPr>
          </a:p>
        </p:txBody>
      </p:sp>
      <p:sp>
        <p:nvSpPr>
          <p:cNvPr id="49" name="Title 1">
            <a:extLst>
              <a:ext uri="{FF2B5EF4-FFF2-40B4-BE49-F238E27FC236}">
                <a16:creationId xmlns:a16="http://schemas.microsoft.com/office/drawing/2014/main" id="{3538CC38-852B-4B35-B751-B8CE99C65007}"/>
              </a:ext>
            </a:extLst>
          </p:cNvPr>
          <p:cNvSpPr txBox="1">
            <a:spLocks/>
          </p:cNvSpPr>
          <p:nvPr/>
        </p:nvSpPr>
        <p:spPr>
          <a:xfrm>
            <a:off x="5312144" y="4000044"/>
            <a:ext cx="601402" cy="19612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1274" spc="0" dirty="0">
                <a:solidFill>
                  <a:srgbClr val="000000"/>
                </a:solidFill>
                <a:latin typeface="Yu Gothic UI" panose="020B0500000000000000" pitchFamily="50" charset="-128"/>
                <a:ea typeface="Yu Gothic UI" panose="020B0500000000000000" pitchFamily="50" charset="-128"/>
                <a:cs typeface="Segoe UI Semibold" panose="020B0702040204020203" pitchFamily="34" charset="0"/>
              </a:rPr>
              <a:t>kubelet</a:t>
            </a:r>
          </a:p>
        </p:txBody>
      </p:sp>
      <p:sp>
        <p:nvSpPr>
          <p:cNvPr id="50" name="Rectangle: Rounded Corners 329">
            <a:extLst>
              <a:ext uri="{FF2B5EF4-FFF2-40B4-BE49-F238E27FC236}">
                <a16:creationId xmlns:a16="http://schemas.microsoft.com/office/drawing/2014/main" id="{49746EC5-BA7A-49D5-A3F5-04C7633F983C}"/>
              </a:ext>
            </a:extLst>
          </p:cNvPr>
          <p:cNvSpPr/>
          <p:nvPr/>
        </p:nvSpPr>
        <p:spPr bwMode="auto">
          <a:xfrm>
            <a:off x="6348013" y="4242635"/>
            <a:ext cx="533513" cy="533513"/>
          </a:xfrm>
          <a:prstGeom prst="roundRect">
            <a:avLst>
              <a:gd name="adj" fmla="val 3125"/>
            </a:avLst>
          </a:prstGeom>
          <a:solidFill>
            <a:srgbClr val="0078D4">
              <a:alpha val="1000"/>
            </a:srgbClr>
          </a:solidFill>
          <a:ln w="1270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Yu Gothic UI" panose="020B0500000000000000" pitchFamily="50" charset="-128"/>
              <a:ea typeface="Yu Gothic UI" panose="020B0500000000000000" pitchFamily="50" charset="-128"/>
              <a:cs typeface="Segoe UI" pitchFamily="34" charset="0"/>
            </a:endParaRPr>
          </a:p>
        </p:txBody>
      </p:sp>
      <p:sp>
        <p:nvSpPr>
          <p:cNvPr id="51" name="Move_E7C2" title="Icon of four arrows pointing away from eachother">
            <a:extLst>
              <a:ext uri="{FF2B5EF4-FFF2-40B4-BE49-F238E27FC236}">
                <a16:creationId xmlns:a16="http://schemas.microsoft.com/office/drawing/2014/main" id="{9AE576AE-8CC4-44A5-BA29-4178A9C7F048}"/>
              </a:ext>
            </a:extLst>
          </p:cNvPr>
          <p:cNvSpPr>
            <a:spLocks noChangeAspect="1" noEditPoints="1"/>
          </p:cNvSpPr>
          <p:nvPr/>
        </p:nvSpPr>
        <p:spPr bwMode="auto">
          <a:xfrm>
            <a:off x="6451703" y="4346284"/>
            <a:ext cx="326131" cy="326213"/>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chemeClr val="accent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900">
              <a:gradFill>
                <a:gsLst>
                  <a:gs pos="0">
                    <a:srgbClr val="505050"/>
                  </a:gs>
                  <a:gs pos="100000">
                    <a:srgbClr val="505050"/>
                  </a:gs>
                </a:gsLst>
                <a:lin ang="5400000" scaled="1"/>
              </a:gradFill>
              <a:latin typeface="Yu Gothic UI" panose="020B0500000000000000" pitchFamily="50" charset="-128"/>
              <a:ea typeface="Yu Gothic UI" panose="020B0500000000000000" pitchFamily="50" charset="-128"/>
            </a:endParaRPr>
          </a:p>
        </p:txBody>
      </p:sp>
      <p:sp>
        <p:nvSpPr>
          <p:cNvPr id="52" name="Title 1">
            <a:extLst>
              <a:ext uri="{FF2B5EF4-FFF2-40B4-BE49-F238E27FC236}">
                <a16:creationId xmlns:a16="http://schemas.microsoft.com/office/drawing/2014/main" id="{FA553CEC-4809-45D0-8AC1-8C928FCC27D9}"/>
              </a:ext>
            </a:extLst>
          </p:cNvPr>
          <p:cNvSpPr txBox="1">
            <a:spLocks/>
          </p:cNvSpPr>
          <p:nvPr/>
        </p:nvSpPr>
        <p:spPr>
          <a:xfrm>
            <a:off x="6047194" y="3967029"/>
            <a:ext cx="1082786" cy="19612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1274" spc="0" dirty="0" err="1">
                <a:solidFill>
                  <a:srgbClr val="000000"/>
                </a:solidFill>
                <a:latin typeface="Yu Gothic UI" panose="020B0500000000000000" pitchFamily="50" charset="-128"/>
                <a:ea typeface="Yu Gothic UI" panose="020B0500000000000000" pitchFamily="50" charset="-128"/>
                <a:cs typeface="Segoe UI Semibold" panose="020B0702040204020203" pitchFamily="34" charset="0"/>
              </a:rPr>
              <a:t>kube</a:t>
            </a:r>
            <a:r>
              <a:rPr lang="en-US" sz="1274" spc="0" dirty="0">
                <a:solidFill>
                  <a:srgbClr val="000000"/>
                </a:solidFill>
                <a:latin typeface="Yu Gothic UI" panose="020B0500000000000000" pitchFamily="50" charset="-128"/>
                <a:ea typeface="Yu Gothic UI" panose="020B0500000000000000" pitchFamily="50" charset="-128"/>
                <a:cs typeface="Segoe UI Semibold" panose="020B0702040204020203" pitchFamily="34" charset="0"/>
              </a:rPr>
              <a:t>-proxy</a:t>
            </a:r>
          </a:p>
        </p:txBody>
      </p:sp>
      <p:cxnSp>
        <p:nvCxnSpPr>
          <p:cNvPr id="53" name="Straight Arrow Connector 347">
            <a:extLst>
              <a:ext uri="{FF2B5EF4-FFF2-40B4-BE49-F238E27FC236}">
                <a16:creationId xmlns:a16="http://schemas.microsoft.com/office/drawing/2014/main" id="{BEA3863D-E33B-4F6D-B594-EF4932999155}"/>
              </a:ext>
            </a:extLst>
          </p:cNvPr>
          <p:cNvCxnSpPr>
            <a:cxnSpLocks/>
          </p:cNvCxnSpPr>
          <p:nvPr/>
        </p:nvCxnSpPr>
        <p:spPr>
          <a:xfrm flipH="1">
            <a:off x="5411899" y="4776147"/>
            <a:ext cx="1" cy="731417"/>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348">
            <a:extLst>
              <a:ext uri="{FF2B5EF4-FFF2-40B4-BE49-F238E27FC236}">
                <a16:creationId xmlns:a16="http://schemas.microsoft.com/office/drawing/2014/main" id="{4DB42283-740F-4C7E-BEF6-88A0869F9530}"/>
              </a:ext>
            </a:extLst>
          </p:cNvPr>
          <p:cNvCxnSpPr>
            <a:cxnSpLocks/>
          </p:cNvCxnSpPr>
          <p:nvPr/>
        </p:nvCxnSpPr>
        <p:spPr>
          <a:xfrm flipH="1">
            <a:off x="6816531" y="4776147"/>
            <a:ext cx="1" cy="63449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349">
            <a:extLst>
              <a:ext uri="{FF2B5EF4-FFF2-40B4-BE49-F238E27FC236}">
                <a16:creationId xmlns:a16="http://schemas.microsoft.com/office/drawing/2014/main" id="{17B884E9-796A-4CD4-9293-C069EB33C735}"/>
              </a:ext>
            </a:extLst>
          </p:cNvPr>
          <p:cNvCxnSpPr>
            <a:cxnSpLocks/>
          </p:cNvCxnSpPr>
          <p:nvPr/>
        </p:nvCxnSpPr>
        <p:spPr>
          <a:xfrm rot="16200000" flipH="1">
            <a:off x="5692494" y="4696767"/>
            <a:ext cx="728084" cy="886842"/>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350">
            <a:extLst>
              <a:ext uri="{FF2B5EF4-FFF2-40B4-BE49-F238E27FC236}">
                <a16:creationId xmlns:a16="http://schemas.microsoft.com/office/drawing/2014/main" id="{5FB56C0F-9BBB-4583-972D-637151B036E4}"/>
              </a:ext>
            </a:extLst>
          </p:cNvPr>
          <p:cNvCxnSpPr>
            <a:cxnSpLocks/>
          </p:cNvCxnSpPr>
          <p:nvPr/>
        </p:nvCxnSpPr>
        <p:spPr>
          <a:xfrm rot="5400000">
            <a:off x="5854492" y="4648149"/>
            <a:ext cx="630846" cy="886842"/>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楕円 58">
            <a:extLst>
              <a:ext uri="{FF2B5EF4-FFF2-40B4-BE49-F238E27FC236}">
                <a16:creationId xmlns:a16="http://schemas.microsoft.com/office/drawing/2014/main" id="{84A31935-B011-4039-98A3-EB0B42F35EDF}"/>
              </a:ext>
            </a:extLst>
          </p:cNvPr>
          <p:cNvSpPr/>
          <p:nvPr/>
        </p:nvSpPr>
        <p:spPr bwMode="auto">
          <a:xfrm>
            <a:off x="5190202" y="5670677"/>
            <a:ext cx="221994" cy="215704"/>
          </a:xfrm>
          <a:prstGeom prst="ellipse">
            <a:avLst/>
          </a:prstGeom>
          <a:solidFill>
            <a:srgbClr val="203A5E"/>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ja-JP" altLang="en-US" sz="2353" kern="0" dirty="0" err="1">
              <a:gradFill>
                <a:gsLst>
                  <a:gs pos="0">
                    <a:srgbClr val="FFFFFF"/>
                  </a:gs>
                  <a:gs pos="100000">
                    <a:srgbClr val="FFFFFF"/>
                  </a:gs>
                </a:gsLst>
                <a:lin ang="5400000" scaled="0"/>
              </a:gradFill>
              <a:latin typeface="Yu Gothic UI" panose="020B0500000000000000" pitchFamily="50" charset="-128"/>
              <a:ea typeface="Yu Gothic UI" panose="020B0500000000000000" pitchFamily="50" charset="-128"/>
              <a:cs typeface="Segoe UI" pitchFamily="34" charset="0"/>
            </a:endParaRPr>
          </a:p>
        </p:txBody>
      </p:sp>
      <p:sp>
        <p:nvSpPr>
          <p:cNvPr id="58" name="楕円 59">
            <a:extLst>
              <a:ext uri="{FF2B5EF4-FFF2-40B4-BE49-F238E27FC236}">
                <a16:creationId xmlns:a16="http://schemas.microsoft.com/office/drawing/2014/main" id="{406FF8D6-32F4-4F34-B6D0-81F4E6AECB33}"/>
              </a:ext>
            </a:extLst>
          </p:cNvPr>
          <p:cNvSpPr/>
          <p:nvPr/>
        </p:nvSpPr>
        <p:spPr bwMode="auto">
          <a:xfrm>
            <a:off x="5476795" y="5670677"/>
            <a:ext cx="221994" cy="215704"/>
          </a:xfrm>
          <a:prstGeom prst="ellipse">
            <a:avLst/>
          </a:prstGeom>
          <a:solidFill>
            <a:srgbClr val="203A5E"/>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ja-JP" altLang="en-US" sz="2353" kern="0" dirty="0" err="1">
              <a:gradFill>
                <a:gsLst>
                  <a:gs pos="0">
                    <a:srgbClr val="FFFFFF"/>
                  </a:gs>
                  <a:gs pos="100000">
                    <a:srgbClr val="FFFFFF"/>
                  </a:gs>
                </a:gsLst>
                <a:lin ang="5400000" scaled="0"/>
              </a:gradFill>
              <a:latin typeface="Yu Gothic UI" panose="020B0500000000000000" pitchFamily="50" charset="-128"/>
              <a:ea typeface="Yu Gothic UI" panose="020B0500000000000000" pitchFamily="50" charset="-128"/>
              <a:cs typeface="Segoe UI" pitchFamily="34" charset="0"/>
            </a:endParaRPr>
          </a:p>
        </p:txBody>
      </p:sp>
      <p:sp>
        <p:nvSpPr>
          <p:cNvPr id="59" name="楕円 60">
            <a:extLst>
              <a:ext uri="{FF2B5EF4-FFF2-40B4-BE49-F238E27FC236}">
                <a16:creationId xmlns:a16="http://schemas.microsoft.com/office/drawing/2014/main" id="{3D36355B-4B75-4EAE-A104-68934FEF7D4F}"/>
              </a:ext>
            </a:extLst>
          </p:cNvPr>
          <p:cNvSpPr/>
          <p:nvPr/>
        </p:nvSpPr>
        <p:spPr bwMode="auto">
          <a:xfrm>
            <a:off x="5763390" y="5670677"/>
            <a:ext cx="221994" cy="215704"/>
          </a:xfrm>
          <a:prstGeom prst="ellipse">
            <a:avLst/>
          </a:prstGeom>
          <a:solidFill>
            <a:srgbClr val="203A5E"/>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ja-JP" altLang="en-US" sz="2353" kern="0" dirty="0" err="1">
              <a:gradFill>
                <a:gsLst>
                  <a:gs pos="0">
                    <a:srgbClr val="FFFFFF"/>
                  </a:gs>
                  <a:gs pos="100000">
                    <a:srgbClr val="FFFFFF"/>
                  </a:gs>
                </a:gsLst>
                <a:lin ang="5400000" scaled="0"/>
              </a:gradFill>
              <a:latin typeface="Yu Gothic UI" panose="020B0500000000000000" pitchFamily="50" charset="-128"/>
              <a:ea typeface="Yu Gothic UI" panose="020B0500000000000000" pitchFamily="50" charset="-128"/>
              <a:cs typeface="Segoe UI" pitchFamily="34" charset="0"/>
            </a:endParaRPr>
          </a:p>
        </p:txBody>
      </p:sp>
      <p:sp>
        <p:nvSpPr>
          <p:cNvPr id="60" name="楕円 61">
            <a:extLst>
              <a:ext uri="{FF2B5EF4-FFF2-40B4-BE49-F238E27FC236}">
                <a16:creationId xmlns:a16="http://schemas.microsoft.com/office/drawing/2014/main" id="{6473645F-D560-4A1A-8D8B-01BBA8472467}"/>
              </a:ext>
            </a:extLst>
          </p:cNvPr>
          <p:cNvSpPr/>
          <p:nvPr/>
        </p:nvSpPr>
        <p:spPr bwMode="auto">
          <a:xfrm>
            <a:off x="6263926" y="5659979"/>
            <a:ext cx="221994" cy="215704"/>
          </a:xfrm>
          <a:prstGeom prst="ellipse">
            <a:avLst/>
          </a:prstGeom>
          <a:solidFill>
            <a:srgbClr val="203A5E"/>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ja-JP" altLang="en-US" sz="2353" kern="0" dirty="0" err="1">
              <a:gradFill>
                <a:gsLst>
                  <a:gs pos="0">
                    <a:srgbClr val="FFFFFF"/>
                  </a:gs>
                  <a:gs pos="100000">
                    <a:srgbClr val="FFFFFF"/>
                  </a:gs>
                </a:gsLst>
                <a:lin ang="5400000" scaled="0"/>
              </a:gradFill>
              <a:latin typeface="Yu Gothic UI" panose="020B0500000000000000" pitchFamily="50" charset="-128"/>
              <a:ea typeface="Yu Gothic UI" panose="020B0500000000000000" pitchFamily="50" charset="-128"/>
              <a:cs typeface="Segoe UI" pitchFamily="34" charset="0"/>
            </a:endParaRPr>
          </a:p>
        </p:txBody>
      </p:sp>
      <p:sp>
        <p:nvSpPr>
          <p:cNvPr id="61" name="楕円 62">
            <a:extLst>
              <a:ext uri="{FF2B5EF4-FFF2-40B4-BE49-F238E27FC236}">
                <a16:creationId xmlns:a16="http://schemas.microsoft.com/office/drawing/2014/main" id="{697E07EF-3C88-44E4-A668-80A31BFA5F88}"/>
              </a:ext>
            </a:extLst>
          </p:cNvPr>
          <p:cNvSpPr/>
          <p:nvPr/>
        </p:nvSpPr>
        <p:spPr bwMode="auto">
          <a:xfrm>
            <a:off x="6550519" y="5659979"/>
            <a:ext cx="221994" cy="215704"/>
          </a:xfrm>
          <a:prstGeom prst="ellipse">
            <a:avLst/>
          </a:prstGeom>
          <a:solidFill>
            <a:srgbClr val="203A5E"/>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ja-JP" altLang="en-US" sz="2353" kern="0" dirty="0" err="1">
              <a:gradFill>
                <a:gsLst>
                  <a:gs pos="0">
                    <a:srgbClr val="FFFFFF"/>
                  </a:gs>
                  <a:gs pos="100000">
                    <a:srgbClr val="FFFFFF"/>
                  </a:gs>
                </a:gsLst>
                <a:lin ang="5400000" scaled="0"/>
              </a:gradFill>
              <a:latin typeface="Yu Gothic UI" panose="020B0500000000000000" pitchFamily="50" charset="-128"/>
              <a:ea typeface="Yu Gothic UI" panose="020B0500000000000000" pitchFamily="50" charset="-128"/>
              <a:cs typeface="Segoe UI" pitchFamily="34" charset="0"/>
            </a:endParaRPr>
          </a:p>
        </p:txBody>
      </p:sp>
      <p:sp>
        <p:nvSpPr>
          <p:cNvPr id="62" name="楕円 63">
            <a:extLst>
              <a:ext uri="{FF2B5EF4-FFF2-40B4-BE49-F238E27FC236}">
                <a16:creationId xmlns:a16="http://schemas.microsoft.com/office/drawing/2014/main" id="{38DE82D0-FEA2-4689-A20C-90DCA74CEC76}"/>
              </a:ext>
            </a:extLst>
          </p:cNvPr>
          <p:cNvSpPr/>
          <p:nvPr/>
        </p:nvSpPr>
        <p:spPr bwMode="auto">
          <a:xfrm>
            <a:off x="6837113" y="5659979"/>
            <a:ext cx="221994" cy="215704"/>
          </a:xfrm>
          <a:prstGeom prst="ellipse">
            <a:avLst/>
          </a:prstGeom>
          <a:solidFill>
            <a:srgbClr val="203A5E"/>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ja-JP" altLang="en-US" sz="2353" kern="0" dirty="0" err="1">
              <a:gradFill>
                <a:gsLst>
                  <a:gs pos="0">
                    <a:srgbClr val="FFFFFF"/>
                  </a:gs>
                  <a:gs pos="100000">
                    <a:srgbClr val="FFFFFF"/>
                  </a:gs>
                </a:gsLst>
                <a:lin ang="5400000" scaled="0"/>
              </a:gradFill>
              <a:latin typeface="Yu Gothic UI" panose="020B0500000000000000" pitchFamily="50" charset="-128"/>
              <a:ea typeface="Yu Gothic UI" panose="020B0500000000000000" pitchFamily="50" charset="-128"/>
              <a:cs typeface="Segoe UI" pitchFamily="34" charset="0"/>
            </a:endParaRPr>
          </a:p>
        </p:txBody>
      </p:sp>
      <p:sp>
        <p:nvSpPr>
          <p:cNvPr id="63" name="Rectangle: Rounded Corners 328">
            <a:extLst>
              <a:ext uri="{FF2B5EF4-FFF2-40B4-BE49-F238E27FC236}">
                <a16:creationId xmlns:a16="http://schemas.microsoft.com/office/drawing/2014/main" id="{548FF07C-EA75-4B48-A577-FCE6E28AAA6D}"/>
              </a:ext>
            </a:extLst>
          </p:cNvPr>
          <p:cNvSpPr/>
          <p:nvPr/>
        </p:nvSpPr>
        <p:spPr bwMode="auto">
          <a:xfrm>
            <a:off x="8324396" y="4242635"/>
            <a:ext cx="533513" cy="533513"/>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Yu Gothic UI" panose="020B0500000000000000" pitchFamily="50" charset="-128"/>
              <a:ea typeface="Yu Gothic UI" panose="020B0500000000000000" pitchFamily="50" charset="-128"/>
              <a:cs typeface="Segoe UI" pitchFamily="34" charset="0"/>
            </a:endParaRPr>
          </a:p>
        </p:txBody>
      </p:sp>
      <p:sp>
        <p:nvSpPr>
          <p:cNvPr id="64" name="IoT_Hub" title="Icon of circles connecting to a center circle surrounded by brackets">
            <a:extLst>
              <a:ext uri="{FF2B5EF4-FFF2-40B4-BE49-F238E27FC236}">
                <a16:creationId xmlns:a16="http://schemas.microsoft.com/office/drawing/2014/main" id="{0B5C0ED6-7871-419A-AB35-37125D26A48A}"/>
              </a:ext>
            </a:extLst>
          </p:cNvPr>
          <p:cNvSpPr>
            <a:spLocks noChangeAspect="1" noEditPoints="1"/>
          </p:cNvSpPr>
          <p:nvPr/>
        </p:nvSpPr>
        <p:spPr bwMode="auto">
          <a:xfrm>
            <a:off x="8389448" y="4307686"/>
            <a:ext cx="403409" cy="403409"/>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gradFill>
                <a:gsLst>
                  <a:gs pos="0">
                    <a:srgbClr val="505050"/>
                  </a:gs>
                  <a:gs pos="100000">
                    <a:srgbClr val="505050"/>
                  </a:gs>
                </a:gsLst>
              </a:gradFill>
              <a:latin typeface="Yu Gothic UI" panose="020B0500000000000000" pitchFamily="50" charset="-128"/>
              <a:ea typeface="Yu Gothic UI" panose="020B0500000000000000" pitchFamily="50" charset="-128"/>
            </a:endParaRPr>
          </a:p>
        </p:txBody>
      </p:sp>
      <p:sp>
        <p:nvSpPr>
          <p:cNvPr id="65" name="Title 1">
            <a:extLst>
              <a:ext uri="{FF2B5EF4-FFF2-40B4-BE49-F238E27FC236}">
                <a16:creationId xmlns:a16="http://schemas.microsoft.com/office/drawing/2014/main" id="{326197B3-5799-4E7A-B66C-7982C88F879E}"/>
              </a:ext>
            </a:extLst>
          </p:cNvPr>
          <p:cNvSpPr txBox="1">
            <a:spLocks/>
          </p:cNvSpPr>
          <p:nvPr/>
        </p:nvSpPr>
        <p:spPr>
          <a:xfrm>
            <a:off x="8290181" y="4000044"/>
            <a:ext cx="601402" cy="19612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1274" spc="0" dirty="0">
                <a:solidFill>
                  <a:srgbClr val="000000"/>
                </a:solidFill>
                <a:latin typeface="Yu Gothic UI" panose="020B0500000000000000" pitchFamily="50" charset="-128"/>
                <a:ea typeface="Yu Gothic UI" panose="020B0500000000000000" pitchFamily="50" charset="-128"/>
                <a:cs typeface="Segoe UI Semibold" panose="020B0702040204020203" pitchFamily="34" charset="0"/>
              </a:rPr>
              <a:t>kubelet</a:t>
            </a:r>
          </a:p>
        </p:txBody>
      </p:sp>
      <p:cxnSp>
        <p:nvCxnSpPr>
          <p:cNvPr id="66" name="Straight Arrow Connector 348">
            <a:extLst>
              <a:ext uri="{FF2B5EF4-FFF2-40B4-BE49-F238E27FC236}">
                <a16:creationId xmlns:a16="http://schemas.microsoft.com/office/drawing/2014/main" id="{9CD3A54D-AC95-4B06-BDB6-CC66310D4010}"/>
              </a:ext>
            </a:extLst>
          </p:cNvPr>
          <p:cNvCxnSpPr>
            <a:cxnSpLocks/>
          </p:cNvCxnSpPr>
          <p:nvPr/>
        </p:nvCxnSpPr>
        <p:spPr>
          <a:xfrm flipH="1">
            <a:off x="9794568" y="4776147"/>
            <a:ext cx="1" cy="63449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349">
            <a:extLst>
              <a:ext uri="{FF2B5EF4-FFF2-40B4-BE49-F238E27FC236}">
                <a16:creationId xmlns:a16="http://schemas.microsoft.com/office/drawing/2014/main" id="{1226205C-38BB-44DD-B976-662B26CFE14B}"/>
              </a:ext>
            </a:extLst>
          </p:cNvPr>
          <p:cNvCxnSpPr>
            <a:cxnSpLocks/>
          </p:cNvCxnSpPr>
          <p:nvPr/>
        </p:nvCxnSpPr>
        <p:spPr>
          <a:xfrm rot="16200000" flipH="1">
            <a:off x="8670531" y="4696767"/>
            <a:ext cx="728084" cy="886842"/>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350">
            <a:extLst>
              <a:ext uri="{FF2B5EF4-FFF2-40B4-BE49-F238E27FC236}">
                <a16:creationId xmlns:a16="http://schemas.microsoft.com/office/drawing/2014/main" id="{FF4B4505-5159-4DD5-92A3-4FBCB1695FB7}"/>
              </a:ext>
            </a:extLst>
          </p:cNvPr>
          <p:cNvCxnSpPr>
            <a:cxnSpLocks/>
          </p:cNvCxnSpPr>
          <p:nvPr/>
        </p:nvCxnSpPr>
        <p:spPr>
          <a:xfrm rot="5400000">
            <a:off x="8832529" y="4648149"/>
            <a:ext cx="630846" cy="886842"/>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9" name="楕円 88">
            <a:extLst>
              <a:ext uri="{FF2B5EF4-FFF2-40B4-BE49-F238E27FC236}">
                <a16:creationId xmlns:a16="http://schemas.microsoft.com/office/drawing/2014/main" id="{213A9BFC-DB35-4CAB-BD2C-9688F8F79284}"/>
              </a:ext>
            </a:extLst>
          </p:cNvPr>
          <p:cNvSpPr/>
          <p:nvPr/>
        </p:nvSpPr>
        <p:spPr bwMode="auto">
          <a:xfrm>
            <a:off x="8168239" y="5670677"/>
            <a:ext cx="221994" cy="215704"/>
          </a:xfrm>
          <a:prstGeom prst="ellipse">
            <a:avLst/>
          </a:prstGeom>
          <a:solidFill>
            <a:srgbClr val="203A5E"/>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ja-JP" altLang="en-US" sz="2353" kern="0" dirty="0" err="1">
              <a:gradFill>
                <a:gsLst>
                  <a:gs pos="0">
                    <a:srgbClr val="FFFFFF"/>
                  </a:gs>
                  <a:gs pos="100000">
                    <a:srgbClr val="FFFFFF"/>
                  </a:gs>
                </a:gsLst>
                <a:lin ang="5400000" scaled="0"/>
              </a:gradFill>
              <a:latin typeface="Yu Gothic UI" panose="020B0500000000000000" pitchFamily="50" charset="-128"/>
              <a:ea typeface="Yu Gothic UI" panose="020B0500000000000000" pitchFamily="50" charset="-128"/>
              <a:cs typeface="Segoe UI" pitchFamily="34" charset="0"/>
            </a:endParaRPr>
          </a:p>
        </p:txBody>
      </p:sp>
      <p:sp>
        <p:nvSpPr>
          <p:cNvPr id="70" name="楕円 89">
            <a:extLst>
              <a:ext uri="{FF2B5EF4-FFF2-40B4-BE49-F238E27FC236}">
                <a16:creationId xmlns:a16="http://schemas.microsoft.com/office/drawing/2014/main" id="{83F6910B-0CB5-47AF-9C66-45D6D8B4EB53}"/>
              </a:ext>
            </a:extLst>
          </p:cNvPr>
          <p:cNvSpPr/>
          <p:nvPr/>
        </p:nvSpPr>
        <p:spPr bwMode="auto">
          <a:xfrm>
            <a:off x="8454833" y="5670677"/>
            <a:ext cx="221994" cy="215704"/>
          </a:xfrm>
          <a:prstGeom prst="ellipse">
            <a:avLst/>
          </a:prstGeom>
          <a:solidFill>
            <a:srgbClr val="203A5E"/>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ja-JP" altLang="en-US" sz="2353" kern="0" dirty="0" err="1">
              <a:gradFill>
                <a:gsLst>
                  <a:gs pos="0">
                    <a:srgbClr val="FFFFFF"/>
                  </a:gs>
                  <a:gs pos="100000">
                    <a:srgbClr val="FFFFFF"/>
                  </a:gs>
                </a:gsLst>
                <a:lin ang="5400000" scaled="0"/>
              </a:gradFill>
              <a:latin typeface="Yu Gothic UI" panose="020B0500000000000000" pitchFamily="50" charset="-128"/>
              <a:ea typeface="Yu Gothic UI" panose="020B0500000000000000" pitchFamily="50" charset="-128"/>
              <a:cs typeface="Segoe UI" pitchFamily="34" charset="0"/>
            </a:endParaRPr>
          </a:p>
        </p:txBody>
      </p:sp>
      <p:sp>
        <p:nvSpPr>
          <p:cNvPr id="71" name="楕円 90">
            <a:extLst>
              <a:ext uri="{FF2B5EF4-FFF2-40B4-BE49-F238E27FC236}">
                <a16:creationId xmlns:a16="http://schemas.microsoft.com/office/drawing/2014/main" id="{1D91194C-5D09-4CBB-A259-B62132012283}"/>
              </a:ext>
            </a:extLst>
          </p:cNvPr>
          <p:cNvSpPr/>
          <p:nvPr/>
        </p:nvSpPr>
        <p:spPr bwMode="auto">
          <a:xfrm>
            <a:off x="8741427" y="5670677"/>
            <a:ext cx="221994" cy="215704"/>
          </a:xfrm>
          <a:prstGeom prst="ellipse">
            <a:avLst/>
          </a:prstGeom>
          <a:solidFill>
            <a:srgbClr val="203A5E"/>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ja-JP" altLang="en-US" sz="2353" kern="0" dirty="0" err="1">
              <a:gradFill>
                <a:gsLst>
                  <a:gs pos="0">
                    <a:srgbClr val="FFFFFF"/>
                  </a:gs>
                  <a:gs pos="100000">
                    <a:srgbClr val="FFFFFF"/>
                  </a:gs>
                </a:gsLst>
                <a:lin ang="5400000" scaled="0"/>
              </a:gradFill>
              <a:latin typeface="Yu Gothic UI" panose="020B0500000000000000" pitchFamily="50" charset="-128"/>
              <a:ea typeface="Yu Gothic UI" panose="020B0500000000000000" pitchFamily="50" charset="-128"/>
              <a:cs typeface="Segoe UI" pitchFamily="34" charset="0"/>
            </a:endParaRPr>
          </a:p>
        </p:txBody>
      </p:sp>
      <p:sp>
        <p:nvSpPr>
          <p:cNvPr id="72" name="楕円 91">
            <a:extLst>
              <a:ext uri="{FF2B5EF4-FFF2-40B4-BE49-F238E27FC236}">
                <a16:creationId xmlns:a16="http://schemas.microsoft.com/office/drawing/2014/main" id="{673D6E74-0F45-4C74-A4B5-88BAC3A5B9F4}"/>
              </a:ext>
            </a:extLst>
          </p:cNvPr>
          <p:cNvSpPr/>
          <p:nvPr/>
        </p:nvSpPr>
        <p:spPr bwMode="auto">
          <a:xfrm>
            <a:off x="9241963" y="5659979"/>
            <a:ext cx="221994" cy="215704"/>
          </a:xfrm>
          <a:prstGeom prst="ellipse">
            <a:avLst/>
          </a:prstGeom>
          <a:solidFill>
            <a:srgbClr val="203A5E"/>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ja-JP" altLang="en-US" sz="2353" kern="0" dirty="0" err="1">
              <a:gradFill>
                <a:gsLst>
                  <a:gs pos="0">
                    <a:srgbClr val="FFFFFF"/>
                  </a:gs>
                  <a:gs pos="100000">
                    <a:srgbClr val="FFFFFF"/>
                  </a:gs>
                </a:gsLst>
                <a:lin ang="5400000" scaled="0"/>
              </a:gradFill>
              <a:latin typeface="Yu Gothic UI" panose="020B0500000000000000" pitchFamily="50" charset="-128"/>
              <a:ea typeface="Yu Gothic UI" panose="020B0500000000000000" pitchFamily="50" charset="-128"/>
              <a:cs typeface="Segoe UI" pitchFamily="34" charset="0"/>
            </a:endParaRPr>
          </a:p>
        </p:txBody>
      </p:sp>
      <p:sp>
        <p:nvSpPr>
          <p:cNvPr id="73" name="楕円 92">
            <a:extLst>
              <a:ext uri="{FF2B5EF4-FFF2-40B4-BE49-F238E27FC236}">
                <a16:creationId xmlns:a16="http://schemas.microsoft.com/office/drawing/2014/main" id="{9C8FCF3C-1190-4B01-94F8-D579352DEBBC}"/>
              </a:ext>
            </a:extLst>
          </p:cNvPr>
          <p:cNvSpPr/>
          <p:nvPr/>
        </p:nvSpPr>
        <p:spPr bwMode="auto">
          <a:xfrm>
            <a:off x="9528556" y="5659979"/>
            <a:ext cx="221994" cy="215704"/>
          </a:xfrm>
          <a:prstGeom prst="ellipse">
            <a:avLst/>
          </a:prstGeom>
          <a:solidFill>
            <a:srgbClr val="203A5E"/>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ja-JP" altLang="en-US" sz="2353" kern="0" dirty="0" err="1">
              <a:gradFill>
                <a:gsLst>
                  <a:gs pos="0">
                    <a:srgbClr val="FFFFFF"/>
                  </a:gs>
                  <a:gs pos="100000">
                    <a:srgbClr val="FFFFFF"/>
                  </a:gs>
                </a:gsLst>
                <a:lin ang="5400000" scaled="0"/>
              </a:gradFill>
              <a:latin typeface="Yu Gothic UI" panose="020B0500000000000000" pitchFamily="50" charset="-128"/>
              <a:ea typeface="Yu Gothic UI" panose="020B0500000000000000" pitchFamily="50" charset="-128"/>
              <a:cs typeface="Segoe UI" pitchFamily="34" charset="0"/>
            </a:endParaRPr>
          </a:p>
        </p:txBody>
      </p:sp>
      <p:sp>
        <p:nvSpPr>
          <p:cNvPr id="74" name="楕円 93">
            <a:extLst>
              <a:ext uri="{FF2B5EF4-FFF2-40B4-BE49-F238E27FC236}">
                <a16:creationId xmlns:a16="http://schemas.microsoft.com/office/drawing/2014/main" id="{DE0AD246-8CE3-4AC9-A909-FD307FD66AC8}"/>
              </a:ext>
            </a:extLst>
          </p:cNvPr>
          <p:cNvSpPr/>
          <p:nvPr/>
        </p:nvSpPr>
        <p:spPr bwMode="auto">
          <a:xfrm>
            <a:off x="9815150" y="5659979"/>
            <a:ext cx="221994" cy="215704"/>
          </a:xfrm>
          <a:prstGeom prst="ellipse">
            <a:avLst/>
          </a:prstGeom>
          <a:solidFill>
            <a:srgbClr val="203A5E"/>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ja-JP" altLang="en-US" sz="2353" kern="0" dirty="0" err="1">
              <a:gradFill>
                <a:gsLst>
                  <a:gs pos="0">
                    <a:srgbClr val="FFFFFF"/>
                  </a:gs>
                  <a:gs pos="100000">
                    <a:srgbClr val="FFFFFF"/>
                  </a:gs>
                </a:gsLst>
                <a:lin ang="5400000" scaled="0"/>
              </a:gradFill>
              <a:latin typeface="Yu Gothic UI" panose="020B0500000000000000" pitchFamily="50" charset="-128"/>
              <a:ea typeface="Yu Gothic UI" panose="020B0500000000000000" pitchFamily="50" charset="-128"/>
              <a:cs typeface="Segoe UI" pitchFamily="34" charset="0"/>
            </a:endParaRPr>
          </a:p>
        </p:txBody>
      </p:sp>
      <p:cxnSp>
        <p:nvCxnSpPr>
          <p:cNvPr id="75" name="Straight Arrow Connector 370">
            <a:extLst>
              <a:ext uri="{FF2B5EF4-FFF2-40B4-BE49-F238E27FC236}">
                <a16:creationId xmlns:a16="http://schemas.microsoft.com/office/drawing/2014/main" id="{14C02E0F-E063-49D4-BF57-6D09F203B14F}"/>
              </a:ext>
            </a:extLst>
          </p:cNvPr>
          <p:cNvCxnSpPr>
            <a:cxnSpLocks/>
            <a:stCxn id="78" idx="0"/>
            <a:endCxn id="43" idx="3"/>
          </p:cNvCxnSpPr>
          <p:nvPr/>
        </p:nvCxnSpPr>
        <p:spPr>
          <a:xfrm flipH="1" flipV="1">
            <a:off x="9859563" y="4509391"/>
            <a:ext cx="1190162" cy="1131795"/>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grpSp>
        <p:nvGrpSpPr>
          <p:cNvPr id="76" name="Group 221">
            <a:extLst>
              <a:ext uri="{FF2B5EF4-FFF2-40B4-BE49-F238E27FC236}">
                <a16:creationId xmlns:a16="http://schemas.microsoft.com/office/drawing/2014/main" id="{4339CB44-58F4-42CD-A6B6-4769D5690292}"/>
              </a:ext>
            </a:extLst>
          </p:cNvPr>
          <p:cNvGrpSpPr/>
          <p:nvPr/>
        </p:nvGrpSpPr>
        <p:grpSpPr>
          <a:xfrm>
            <a:off x="10592590" y="5641187"/>
            <a:ext cx="914270" cy="568309"/>
            <a:chOff x="9197760" y="536486"/>
            <a:chExt cx="914400" cy="568390"/>
          </a:xfrm>
        </p:grpSpPr>
        <p:sp>
          <p:nvSpPr>
            <p:cNvPr id="77" name="globe_2" title="Icon of a sphere made of lines">
              <a:extLst>
                <a:ext uri="{FF2B5EF4-FFF2-40B4-BE49-F238E27FC236}">
                  <a16:creationId xmlns:a16="http://schemas.microsoft.com/office/drawing/2014/main" id="{8F5910F5-51A8-4C57-968B-9C44F28C2296}"/>
                </a:ext>
              </a:extLst>
            </p:cNvPr>
            <p:cNvSpPr>
              <a:spLocks noChangeAspect="1" noEditPoints="1"/>
            </p:cNvSpPr>
            <p:nvPr/>
          </p:nvSpPr>
          <p:spPr bwMode="auto">
            <a:xfrm>
              <a:off x="9472783" y="739116"/>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900">
                <a:gradFill>
                  <a:gsLst>
                    <a:gs pos="0">
                      <a:srgbClr val="505050"/>
                    </a:gs>
                    <a:gs pos="100000">
                      <a:srgbClr val="505050"/>
                    </a:gs>
                  </a:gsLst>
                </a:gradFill>
                <a:latin typeface="Yu Gothic UI" panose="020B0500000000000000" pitchFamily="50" charset="-128"/>
                <a:ea typeface="Yu Gothic UI" panose="020B0500000000000000" pitchFamily="50" charset="-128"/>
              </a:endParaRPr>
            </a:p>
          </p:txBody>
        </p:sp>
        <p:sp>
          <p:nvSpPr>
            <p:cNvPr id="78" name="Title 1">
              <a:extLst>
                <a:ext uri="{FF2B5EF4-FFF2-40B4-BE49-F238E27FC236}">
                  <a16:creationId xmlns:a16="http://schemas.microsoft.com/office/drawing/2014/main" id="{9488062D-2146-4C94-897A-7DA95B7428BD}"/>
                </a:ext>
              </a:extLst>
            </p:cNvPr>
            <p:cNvSpPr txBox="1">
              <a:spLocks/>
            </p:cNvSpPr>
            <p:nvPr/>
          </p:nvSpPr>
          <p:spPr>
            <a:xfrm>
              <a:off x="9197760" y="536486"/>
              <a:ext cx="914400" cy="153910"/>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1000" spc="0">
                  <a:solidFill>
                    <a:srgbClr val="000000"/>
                  </a:solidFill>
                  <a:latin typeface="Yu Gothic UI" panose="020B0500000000000000" pitchFamily="50" charset="-128"/>
                  <a:ea typeface="Yu Gothic UI" panose="020B0500000000000000" pitchFamily="50" charset="-128"/>
                  <a:cs typeface="Segoe UI Semibold" panose="020B0702040204020203" pitchFamily="34" charset="0"/>
                </a:rPr>
                <a:t>Internet</a:t>
              </a:r>
            </a:p>
          </p:txBody>
        </p:sp>
      </p:grpSp>
      <p:cxnSp>
        <p:nvCxnSpPr>
          <p:cNvPr id="79" name="Straight Arrow Connector 370">
            <a:extLst>
              <a:ext uri="{FF2B5EF4-FFF2-40B4-BE49-F238E27FC236}">
                <a16:creationId xmlns:a16="http://schemas.microsoft.com/office/drawing/2014/main" id="{F4E32A86-3E91-4492-82F6-CB2155B98177}"/>
              </a:ext>
            </a:extLst>
          </p:cNvPr>
          <p:cNvCxnSpPr>
            <a:cxnSpLocks/>
            <a:stCxn id="78" idx="0"/>
            <a:endCxn id="50" idx="3"/>
          </p:cNvCxnSpPr>
          <p:nvPr/>
        </p:nvCxnSpPr>
        <p:spPr>
          <a:xfrm flipH="1" flipV="1">
            <a:off x="6881526" y="4509391"/>
            <a:ext cx="4168200" cy="1131795"/>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sp>
        <p:nvSpPr>
          <p:cNvPr id="80" name="Title 1">
            <a:extLst>
              <a:ext uri="{FF2B5EF4-FFF2-40B4-BE49-F238E27FC236}">
                <a16:creationId xmlns:a16="http://schemas.microsoft.com/office/drawing/2014/main" id="{BE17EEDD-8C1F-4FAD-902C-9459D611095C}"/>
              </a:ext>
            </a:extLst>
          </p:cNvPr>
          <p:cNvSpPr txBox="1">
            <a:spLocks/>
          </p:cNvSpPr>
          <p:nvPr/>
        </p:nvSpPr>
        <p:spPr>
          <a:xfrm>
            <a:off x="7829231" y="1312043"/>
            <a:ext cx="823974"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kumimoji="0" lang="en-US" sz="1176" spc="0" dirty="0">
                <a:solidFill>
                  <a:schemeClr val="tx1"/>
                </a:solidFill>
                <a:latin typeface="Yu Gothic UI" panose="020B0500000000000000" pitchFamily="50" charset="-128"/>
                <a:ea typeface="Yu Gothic UI" panose="020B0500000000000000" pitchFamily="50" charset="-128"/>
                <a:cs typeface="Segoe UI Semibold" panose="020B0702040204020203" pitchFamily="34" charset="0"/>
              </a:rPr>
              <a:t>Scheduler</a:t>
            </a:r>
          </a:p>
        </p:txBody>
      </p:sp>
      <p:sp>
        <p:nvSpPr>
          <p:cNvPr id="81" name="Rectangle: Rounded Corners 203">
            <a:extLst>
              <a:ext uri="{FF2B5EF4-FFF2-40B4-BE49-F238E27FC236}">
                <a16:creationId xmlns:a16="http://schemas.microsoft.com/office/drawing/2014/main" id="{9C9B4A79-3FD4-4B4F-A1FB-6C2F4339697E}"/>
              </a:ext>
            </a:extLst>
          </p:cNvPr>
          <p:cNvSpPr/>
          <p:nvPr/>
        </p:nvSpPr>
        <p:spPr bwMode="auto">
          <a:xfrm>
            <a:off x="8031158" y="1542436"/>
            <a:ext cx="523100" cy="523100"/>
          </a:xfrm>
          <a:prstGeom prst="roundRect">
            <a:avLst>
              <a:gd name="adj" fmla="val 3125"/>
            </a:avLst>
          </a:prstGeom>
          <a:solidFill>
            <a:schemeClr val="bg1"/>
          </a:solidFill>
          <a:ln w="1270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176">
              <a:solidFill>
                <a:srgbClr val="505050"/>
              </a:solidFill>
              <a:latin typeface="Yu Gothic UI" panose="020B0500000000000000" pitchFamily="50" charset="-128"/>
              <a:ea typeface="Yu Gothic UI" panose="020B0500000000000000" pitchFamily="50" charset="-128"/>
              <a:cs typeface="Segoe UI" pitchFamily="34" charset="0"/>
            </a:endParaRPr>
          </a:p>
        </p:txBody>
      </p:sp>
      <p:sp>
        <p:nvSpPr>
          <p:cNvPr id="82" name="Calendar" title="Icon of a calendar">
            <a:extLst>
              <a:ext uri="{FF2B5EF4-FFF2-40B4-BE49-F238E27FC236}">
                <a16:creationId xmlns:a16="http://schemas.microsoft.com/office/drawing/2014/main" id="{EAAD069B-D020-49FB-8148-A65E44A3FAA3}"/>
              </a:ext>
            </a:extLst>
          </p:cNvPr>
          <p:cNvSpPr>
            <a:spLocks noChangeAspect="1" noEditPoints="1"/>
          </p:cNvSpPr>
          <p:nvPr/>
        </p:nvSpPr>
        <p:spPr bwMode="auto">
          <a:xfrm>
            <a:off x="8131918" y="1646121"/>
            <a:ext cx="321579" cy="308135"/>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chemeClr val="accent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a:solidFill>
                <a:srgbClr val="505050"/>
              </a:solidFill>
              <a:latin typeface="Yu Gothic UI" panose="020B0500000000000000" pitchFamily="50" charset="-128"/>
              <a:ea typeface="Yu Gothic UI" panose="020B0500000000000000" pitchFamily="50" charset="-128"/>
            </a:endParaRPr>
          </a:p>
        </p:txBody>
      </p:sp>
      <p:sp>
        <p:nvSpPr>
          <p:cNvPr id="83" name="Title 16">
            <a:extLst>
              <a:ext uri="{FF2B5EF4-FFF2-40B4-BE49-F238E27FC236}">
                <a16:creationId xmlns:a16="http://schemas.microsoft.com/office/drawing/2014/main" id="{EEFB709F-7AE2-4E45-991A-CA7EF518FBE7}"/>
              </a:ext>
            </a:extLst>
          </p:cNvPr>
          <p:cNvSpPr txBox="1">
            <a:spLocks/>
          </p:cNvSpPr>
          <p:nvPr/>
        </p:nvSpPr>
        <p:spPr>
          <a:xfrm>
            <a:off x="593555" y="2949703"/>
            <a:ext cx="3326317" cy="78448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altLang="ja-JP" sz="1961" spc="0" dirty="0">
                <a:solidFill>
                  <a:schemeClr val="tx2">
                    <a:lumMod val="60000"/>
                    <a:lumOff val="40000"/>
                  </a:schemeClr>
                </a:solidFill>
                <a:latin typeface="Yu Gothic UI" panose="020B0500000000000000" pitchFamily="50" charset="-128"/>
                <a:ea typeface="Yu Gothic UI" panose="020B0500000000000000" pitchFamily="50" charset="-128"/>
              </a:rPr>
              <a:t>Scheduler</a:t>
            </a:r>
          </a:p>
          <a:p>
            <a:pPr lvl="1" defTabSz="932563">
              <a:defRPr/>
            </a:pPr>
            <a:r>
              <a:rPr lang="en-US" altLang="ja-JP" sz="1568" dirty="0">
                <a:latin typeface="Yu Gothic UI" panose="020B0500000000000000" pitchFamily="50" charset="-128"/>
                <a:ea typeface="Yu Gothic UI" panose="020B0500000000000000" pitchFamily="50" charset="-128"/>
              </a:rPr>
              <a:t>Pod</a:t>
            </a:r>
            <a:r>
              <a:rPr lang="ja-JP" altLang="en-US" sz="1568" dirty="0">
                <a:latin typeface="Yu Gothic UI" panose="020B0500000000000000" pitchFamily="50" charset="-128"/>
                <a:ea typeface="Yu Gothic UI" panose="020B0500000000000000" pitchFamily="50" charset="-128"/>
              </a:rPr>
              <a:t> をどの</a:t>
            </a:r>
            <a:r>
              <a:rPr lang="en-US" altLang="ja-JP" sz="1568" dirty="0">
                <a:latin typeface="Yu Gothic UI" panose="020B0500000000000000" pitchFamily="50" charset="-128"/>
                <a:ea typeface="Yu Gothic UI" panose="020B0500000000000000" pitchFamily="50" charset="-128"/>
              </a:rPr>
              <a:t>Node</a:t>
            </a:r>
            <a:r>
              <a:rPr lang="ja-JP" altLang="en-US" sz="1568" dirty="0">
                <a:latin typeface="Yu Gothic UI" panose="020B0500000000000000" pitchFamily="50" charset="-128"/>
                <a:ea typeface="Yu Gothic UI" panose="020B0500000000000000" pitchFamily="50" charset="-128"/>
              </a:rPr>
              <a:t> で動かすかを</a:t>
            </a:r>
            <a:br>
              <a:rPr lang="en-US" altLang="ja-JP" sz="1568" dirty="0">
                <a:latin typeface="Yu Gothic UI" panose="020B0500000000000000" pitchFamily="50" charset="-128"/>
                <a:ea typeface="Yu Gothic UI" panose="020B0500000000000000" pitchFamily="50" charset="-128"/>
              </a:rPr>
            </a:br>
            <a:r>
              <a:rPr lang="ja-JP" altLang="en-US" sz="1568" dirty="0">
                <a:latin typeface="Yu Gothic UI" panose="020B0500000000000000" pitchFamily="50" charset="-128"/>
                <a:ea typeface="Yu Gothic UI" panose="020B0500000000000000" pitchFamily="50" charset="-128"/>
              </a:rPr>
              <a:t>制御するためのコンポーネン ト</a:t>
            </a:r>
            <a:endParaRPr lang="en-US" sz="1568" dirty="0">
              <a:latin typeface="Yu Gothic UI" panose="020B0500000000000000" pitchFamily="50" charset="-128"/>
              <a:ea typeface="Yu Gothic UI" panose="020B0500000000000000" pitchFamily="50" charset="-128"/>
            </a:endParaRPr>
          </a:p>
        </p:txBody>
      </p:sp>
      <p:cxnSp>
        <p:nvCxnSpPr>
          <p:cNvPr id="84" name="Connector: Elbow 350">
            <a:extLst>
              <a:ext uri="{FF2B5EF4-FFF2-40B4-BE49-F238E27FC236}">
                <a16:creationId xmlns:a16="http://schemas.microsoft.com/office/drawing/2014/main" id="{32BB9B4F-A22F-497D-84FE-D77DB8A4CE4D}"/>
              </a:ext>
            </a:extLst>
          </p:cNvPr>
          <p:cNvCxnSpPr>
            <a:cxnSpLocks/>
            <a:stCxn id="81" idx="2"/>
            <a:endCxn id="34" idx="0"/>
          </p:cNvCxnSpPr>
          <p:nvPr/>
        </p:nvCxnSpPr>
        <p:spPr>
          <a:xfrm rot="16200000" flipH="1">
            <a:off x="8281304" y="2076939"/>
            <a:ext cx="465958" cy="443149"/>
          </a:xfrm>
          <a:prstGeom prst="bentConnector3">
            <a:avLst>
              <a:gd name="adj1" fmla="val 5000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5" name="Title 1">
            <a:extLst>
              <a:ext uri="{FF2B5EF4-FFF2-40B4-BE49-F238E27FC236}">
                <a16:creationId xmlns:a16="http://schemas.microsoft.com/office/drawing/2014/main" id="{566AB58F-FF93-4C51-A198-BEC57C2E29CD}"/>
              </a:ext>
            </a:extLst>
          </p:cNvPr>
          <p:cNvSpPr txBox="1">
            <a:spLocks/>
          </p:cNvSpPr>
          <p:nvPr/>
        </p:nvSpPr>
        <p:spPr>
          <a:xfrm>
            <a:off x="8747267" y="1190264"/>
            <a:ext cx="908398"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ts val="1176"/>
              </a:lnSpc>
              <a:defRPr/>
            </a:pPr>
            <a:r>
              <a:rPr kumimoji="0" lang="en-US" sz="1176" spc="0" dirty="0">
                <a:solidFill>
                  <a:schemeClr val="tx1"/>
                </a:solidFill>
                <a:latin typeface="Yu Gothic UI" panose="020B0500000000000000" pitchFamily="50" charset="-128"/>
                <a:ea typeface="Yu Gothic UI" panose="020B0500000000000000" pitchFamily="50" charset="-128"/>
                <a:cs typeface="Segoe UI Semibold" panose="020B0702040204020203" pitchFamily="34" charset="0"/>
              </a:rPr>
              <a:t>Controller Manager</a:t>
            </a:r>
          </a:p>
        </p:txBody>
      </p:sp>
      <p:sp>
        <p:nvSpPr>
          <p:cNvPr id="86" name="Rectangle: Rounded Corners 206">
            <a:extLst>
              <a:ext uri="{FF2B5EF4-FFF2-40B4-BE49-F238E27FC236}">
                <a16:creationId xmlns:a16="http://schemas.microsoft.com/office/drawing/2014/main" id="{EA357313-B9FE-4D4D-A9AF-52C2C8748906}"/>
              </a:ext>
            </a:extLst>
          </p:cNvPr>
          <p:cNvSpPr/>
          <p:nvPr/>
        </p:nvSpPr>
        <p:spPr bwMode="auto">
          <a:xfrm>
            <a:off x="8903797" y="1542435"/>
            <a:ext cx="523100" cy="523100"/>
          </a:xfrm>
          <a:prstGeom prst="roundRect">
            <a:avLst>
              <a:gd name="adj" fmla="val 3125"/>
            </a:avLst>
          </a:prstGeom>
          <a:solidFill>
            <a:schemeClr val="bg1"/>
          </a:solidFill>
          <a:ln w="1270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176">
              <a:solidFill>
                <a:srgbClr val="505050"/>
              </a:solidFill>
              <a:latin typeface="Yu Gothic UI" panose="020B0500000000000000" pitchFamily="50" charset="-128"/>
              <a:ea typeface="Yu Gothic UI" panose="020B0500000000000000" pitchFamily="50" charset="-128"/>
              <a:cs typeface="Segoe UI" pitchFamily="34" charset="0"/>
            </a:endParaRPr>
          </a:p>
        </p:txBody>
      </p:sp>
      <p:sp>
        <p:nvSpPr>
          <p:cNvPr id="87" name="remote" title="Icon of a remote control">
            <a:extLst>
              <a:ext uri="{FF2B5EF4-FFF2-40B4-BE49-F238E27FC236}">
                <a16:creationId xmlns:a16="http://schemas.microsoft.com/office/drawing/2014/main" id="{A0C91664-F074-42BD-BA8E-ABD1635B234B}"/>
              </a:ext>
            </a:extLst>
          </p:cNvPr>
          <p:cNvSpPr>
            <a:spLocks noChangeAspect="1" noEditPoints="1"/>
          </p:cNvSpPr>
          <p:nvPr/>
        </p:nvSpPr>
        <p:spPr bwMode="auto">
          <a:xfrm>
            <a:off x="9090436" y="1624700"/>
            <a:ext cx="149821" cy="35857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chemeClr val="accent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a:solidFill>
                <a:srgbClr val="505050"/>
              </a:solidFill>
              <a:latin typeface="Yu Gothic UI" panose="020B0500000000000000" pitchFamily="50" charset="-128"/>
              <a:ea typeface="Yu Gothic UI" panose="020B0500000000000000" pitchFamily="50" charset="-128"/>
            </a:endParaRPr>
          </a:p>
        </p:txBody>
      </p:sp>
      <p:sp>
        <p:nvSpPr>
          <p:cNvPr id="88" name="Title 16">
            <a:extLst>
              <a:ext uri="{FF2B5EF4-FFF2-40B4-BE49-F238E27FC236}">
                <a16:creationId xmlns:a16="http://schemas.microsoft.com/office/drawing/2014/main" id="{C3224A91-731F-49D8-8C92-BB3970F37390}"/>
              </a:ext>
            </a:extLst>
          </p:cNvPr>
          <p:cNvSpPr txBox="1">
            <a:spLocks/>
          </p:cNvSpPr>
          <p:nvPr/>
        </p:nvSpPr>
        <p:spPr>
          <a:xfrm>
            <a:off x="596166" y="3815206"/>
            <a:ext cx="3326317" cy="102586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altLang="ja-JP" sz="1961" spc="0" dirty="0">
                <a:solidFill>
                  <a:schemeClr val="tx2">
                    <a:lumMod val="60000"/>
                    <a:lumOff val="40000"/>
                  </a:schemeClr>
                </a:solidFill>
                <a:latin typeface="Yu Gothic UI" panose="020B0500000000000000" pitchFamily="50" charset="-128"/>
                <a:ea typeface="Yu Gothic UI" panose="020B0500000000000000" pitchFamily="50" charset="-128"/>
              </a:rPr>
              <a:t>Controller Manager</a:t>
            </a:r>
            <a:endParaRPr lang="en-US" altLang="ja-JP" sz="1568" spc="0" dirty="0">
              <a:solidFill>
                <a:schemeClr val="tx2">
                  <a:lumMod val="60000"/>
                  <a:lumOff val="40000"/>
                </a:schemeClr>
              </a:solidFill>
              <a:latin typeface="Yu Gothic UI" panose="020B0500000000000000" pitchFamily="50" charset="-128"/>
              <a:ea typeface="Yu Gothic UI" panose="020B0500000000000000" pitchFamily="50" charset="-128"/>
            </a:endParaRPr>
          </a:p>
          <a:p>
            <a:pPr lvl="1" defTabSz="932563">
              <a:defRPr/>
            </a:pPr>
            <a:r>
              <a:rPr lang="en-US" altLang="ja-JP" sz="1568" dirty="0">
                <a:latin typeface="Yu Gothic UI" panose="020B0500000000000000" pitchFamily="50" charset="-128"/>
                <a:ea typeface="Yu Gothic UI" panose="020B0500000000000000" pitchFamily="50" charset="-128"/>
              </a:rPr>
              <a:t>Kubernetes</a:t>
            </a:r>
            <a:r>
              <a:rPr lang="ja-JP" altLang="en-US" sz="1568" dirty="0">
                <a:latin typeface="Yu Gothic UI" panose="020B0500000000000000" pitchFamily="50" charset="-128"/>
                <a:ea typeface="Yu Gothic UI" panose="020B0500000000000000" pitchFamily="50" charset="-128"/>
              </a:rPr>
              <a:t> クラスタの状態を</a:t>
            </a:r>
            <a:br>
              <a:rPr lang="en-US" altLang="ja-JP" sz="1568" dirty="0">
                <a:latin typeface="Yu Gothic UI" panose="020B0500000000000000" pitchFamily="50" charset="-128"/>
                <a:ea typeface="Yu Gothic UI" panose="020B0500000000000000" pitchFamily="50" charset="-128"/>
              </a:rPr>
            </a:br>
            <a:r>
              <a:rPr lang="ja-JP" altLang="en-US" sz="1568" dirty="0">
                <a:latin typeface="Yu Gothic UI" panose="020B0500000000000000" pitchFamily="50" charset="-128"/>
                <a:ea typeface="Yu Gothic UI" panose="020B0500000000000000" pitchFamily="50" charset="-128"/>
              </a:rPr>
              <a:t>監視しあるべき状態を維持する</a:t>
            </a:r>
            <a:br>
              <a:rPr lang="en-US" altLang="ja-JP" sz="1568" dirty="0">
                <a:latin typeface="Yu Gothic UI" panose="020B0500000000000000" pitchFamily="50" charset="-128"/>
                <a:ea typeface="Yu Gothic UI" panose="020B0500000000000000" pitchFamily="50" charset="-128"/>
              </a:rPr>
            </a:br>
            <a:r>
              <a:rPr lang="ja-JP" altLang="en-US" sz="1568" dirty="0">
                <a:latin typeface="Yu Gothic UI" panose="020B0500000000000000" pitchFamily="50" charset="-128"/>
                <a:ea typeface="Yu Gothic UI" panose="020B0500000000000000" pitchFamily="50" charset="-128"/>
              </a:rPr>
              <a:t>コンポーネント</a:t>
            </a:r>
          </a:p>
        </p:txBody>
      </p:sp>
      <p:cxnSp>
        <p:nvCxnSpPr>
          <p:cNvPr id="89" name="Connector: Elbow 350">
            <a:extLst>
              <a:ext uri="{FF2B5EF4-FFF2-40B4-BE49-F238E27FC236}">
                <a16:creationId xmlns:a16="http://schemas.microsoft.com/office/drawing/2014/main" id="{18B88FE0-8B5E-4C15-B82F-AAB10D4C1866}"/>
              </a:ext>
            </a:extLst>
          </p:cNvPr>
          <p:cNvCxnSpPr>
            <a:cxnSpLocks/>
            <a:stCxn id="86" idx="2"/>
            <a:endCxn id="34" idx="0"/>
          </p:cNvCxnSpPr>
          <p:nvPr/>
        </p:nvCxnSpPr>
        <p:spPr>
          <a:xfrm rot="5400000">
            <a:off x="8717625" y="2083769"/>
            <a:ext cx="465958" cy="429489"/>
          </a:xfrm>
          <a:prstGeom prst="bentConnector3">
            <a:avLst>
              <a:gd name="adj1" fmla="val 5000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0" name="Rectangle: Rounded Corners 199">
            <a:extLst>
              <a:ext uri="{FF2B5EF4-FFF2-40B4-BE49-F238E27FC236}">
                <a16:creationId xmlns:a16="http://schemas.microsoft.com/office/drawing/2014/main" id="{C64232ED-40A4-4EE3-A478-3AC0861B9D7E}"/>
              </a:ext>
            </a:extLst>
          </p:cNvPr>
          <p:cNvSpPr/>
          <p:nvPr/>
        </p:nvSpPr>
        <p:spPr bwMode="auto">
          <a:xfrm>
            <a:off x="9445128" y="2534666"/>
            <a:ext cx="519926" cy="519926"/>
          </a:xfrm>
          <a:prstGeom prst="roundRect">
            <a:avLst>
              <a:gd name="adj" fmla="val 4203"/>
            </a:avLst>
          </a:prstGeom>
          <a:solidFill>
            <a:schemeClr val="bg1"/>
          </a:solidFill>
          <a:ln w="1270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err="1">
              <a:gradFill>
                <a:gsLst>
                  <a:gs pos="0">
                    <a:srgbClr val="FFFFFF"/>
                  </a:gs>
                  <a:gs pos="100000">
                    <a:srgbClr val="FFFFFF"/>
                  </a:gs>
                </a:gsLst>
                <a:lin ang="5400000" scaled="0"/>
              </a:gradFill>
              <a:latin typeface="Yu Gothic UI" panose="020B0500000000000000" pitchFamily="50" charset="-128"/>
              <a:ea typeface="Yu Gothic UI" panose="020B0500000000000000" pitchFamily="50" charset="-128"/>
              <a:cs typeface="Segoe UI" pitchFamily="34" charset="0"/>
            </a:endParaRPr>
          </a:p>
        </p:txBody>
      </p:sp>
      <p:sp>
        <p:nvSpPr>
          <p:cNvPr id="91" name="Database_EFC7" title="Icon of a cylinder">
            <a:extLst>
              <a:ext uri="{FF2B5EF4-FFF2-40B4-BE49-F238E27FC236}">
                <a16:creationId xmlns:a16="http://schemas.microsoft.com/office/drawing/2014/main" id="{96B9E695-BD91-41AE-839D-2AAEA7456AA0}"/>
              </a:ext>
            </a:extLst>
          </p:cNvPr>
          <p:cNvSpPr>
            <a:spLocks noChangeAspect="1" noEditPoints="1"/>
          </p:cNvSpPr>
          <p:nvPr/>
        </p:nvSpPr>
        <p:spPr bwMode="auto">
          <a:xfrm>
            <a:off x="9586371" y="2640312"/>
            <a:ext cx="237441" cy="30863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chemeClr val="accent1">
                <a:lumMod val="60000"/>
                <a:lumOff val="4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kumimoji="0" lang="en-US" sz="1765">
              <a:solidFill>
                <a:srgbClr val="505050"/>
              </a:solidFill>
              <a:latin typeface="Yu Gothic UI" panose="020B0500000000000000" pitchFamily="50" charset="-128"/>
              <a:ea typeface="Yu Gothic UI" panose="020B0500000000000000" pitchFamily="50" charset="-128"/>
            </a:endParaRPr>
          </a:p>
        </p:txBody>
      </p:sp>
      <p:sp>
        <p:nvSpPr>
          <p:cNvPr id="92" name="Title 1">
            <a:extLst>
              <a:ext uri="{FF2B5EF4-FFF2-40B4-BE49-F238E27FC236}">
                <a16:creationId xmlns:a16="http://schemas.microsoft.com/office/drawing/2014/main" id="{C65D8556-25E5-49EB-B661-2DB8BA120ED4}"/>
              </a:ext>
            </a:extLst>
          </p:cNvPr>
          <p:cNvSpPr txBox="1">
            <a:spLocks/>
          </p:cNvSpPr>
          <p:nvPr/>
        </p:nvSpPr>
        <p:spPr>
          <a:xfrm>
            <a:off x="9429012" y="3148460"/>
            <a:ext cx="552157" cy="19612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kumimoji="0" lang="en-US" sz="1274" spc="0" dirty="0">
                <a:solidFill>
                  <a:schemeClr val="tx1"/>
                </a:solidFill>
                <a:latin typeface="Yu Gothic UI" panose="020B0500000000000000" pitchFamily="50" charset="-128"/>
                <a:ea typeface="Yu Gothic UI" panose="020B0500000000000000" pitchFamily="50" charset="-128"/>
                <a:cs typeface="Segoe UI Semibold" panose="020B0702040204020203" pitchFamily="34" charset="0"/>
              </a:rPr>
              <a:t>etcd</a:t>
            </a:r>
          </a:p>
        </p:txBody>
      </p:sp>
      <p:sp>
        <p:nvSpPr>
          <p:cNvPr id="93" name="Title 16">
            <a:extLst>
              <a:ext uri="{FF2B5EF4-FFF2-40B4-BE49-F238E27FC236}">
                <a16:creationId xmlns:a16="http://schemas.microsoft.com/office/drawing/2014/main" id="{31EEB623-F52E-42FC-94A3-14BCBDC08EFF}"/>
              </a:ext>
            </a:extLst>
          </p:cNvPr>
          <p:cNvSpPr txBox="1">
            <a:spLocks/>
          </p:cNvSpPr>
          <p:nvPr/>
        </p:nvSpPr>
        <p:spPr>
          <a:xfrm>
            <a:off x="598081" y="2077021"/>
            <a:ext cx="3326318" cy="78448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altLang="ja-JP" sz="1961" spc="0" dirty="0">
                <a:solidFill>
                  <a:schemeClr val="tx2">
                    <a:lumMod val="60000"/>
                    <a:lumOff val="40000"/>
                  </a:schemeClr>
                </a:solidFill>
                <a:latin typeface="Yu Gothic UI" panose="020B0500000000000000" pitchFamily="50" charset="-128"/>
                <a:ea typeface="Yu Gothic UI" panose="020B0500000000000000" pitchFamily="50" charset="-128"/>
              </a:rPr>
              <a:t>etcd</a:t>
            </a:r>
          </a:p>
          <a:p>
            <a:pPr lvl="1" defTabSz="932563">
              <a:defRPr/>
            </a:pPr>
            <a:r>
              <a:rPr lang="ja-JP" altLang="en-US" sz="1568" dirty="0">
                <a:latin typeface="Yu Gothic UI" panose="020B0500000000000000" pitchFamily="50" charset="-128"/>
                <a:ea typeface="Yu Gothic UI" panose="020B0500000000000000" pitchFamily="50" charset="-128"/>
              </a:rPr>
              <a:t>クラスタの構成を保持する</a:t>
            </a:r>
            <a:br>
              <a:rPr lang="en-US" altLang="ja-JP" sz="1568" dirty="0">
                <a:latin typeface="Yu Gothic UI" panose="020B0500000000000000" pitchFamily="50" charset="-128"/>
                <a:ea typeface="Yu Gothic UI" panose="020B0500000000000000" pitchFamily="50" charset="-128"/>
              </a:rPr>
            </a:br>
            <a:r>
              <a:rPr lang="ja-JP" altLang="en-US" sz="1568" dirty="0">
                <a:latin typeface="Yu Gothic UI" panose="020B0500000000000000" pitchFamily="50" charset="-128"/>
                <a:ea typeface="Yu Gothic UI" panose="020B0500000000000000" pitchFamily="50" charset="-128"/>
              </a:rPr>
              <a:t>分散</a:t>
            </a:r>
            <a:r>
              <a:rPr lang="en-US" altLang="ja-JP" sz="1568" dirty="0">
                <a:latin typeface="Yu Gothic UI" panose="020B0500000000000000" pitchFamily="50" charset="-128"/>
                <a:ea typeface="Yu Gothic UI" panose="020B0500000000000000" pitchFamily="50" charset="-128"/>
              </a:rPr>
              <a:t>KVS</a:t>
            </a:r>
          </a:p>
        </p:txBody>
      </p:sp>
      <p:cxnSp>
        <p:nvCxnSpPr>
          <p:cNvPr id="94" name="Straight Arrow Connector 222">
            <a:extLst>
              <a:ext uri="{FF2B5EF4-FFF2-40B4-BE49-F238E27FC236}">
                <a16:creationId xmlns:a16="http://schemas.microsoft.com/office/drawing/2014/main" id="{554D6EB7-0923-4609-AF25-7749B509C93D}"/>
              </a:ext>
            </a:extLst>
          </p:cNvPr>
          <p:cNvCxnSpPr>
            <a:cxnSpLocks/>
          </p:cNvCxnSpPr>
          <p:nvPr/>
        </p:nvCxnSpPr>
        <p:spPr>
          <a:xfrm>
            <a:off x="8997407" y="2736139"/>
            <a:ext cx="447720" cy="158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222">
            <a:extLst>
              <a:ext uri="{FF2B5EF4-FFF2-40B4-BE49-F238E27FC236}">
                <a16:creationId xmlns:a16="http://schemas.microsoft.com/office/drawing/2014/main" id="{ACD2C987-C29D-42D6-AD28-3E95FCF88C8C}"/>
              </a:ext>
            </a:extLst>
          </p:cNvPr>
          <p:cNvCxnSpPr>
            <a:cxnSpLocks/>
          </p:cNvCxnSpPr>
          <p:nvPr/>
        </p:nvCxnSpPr>
        <p:spPr>
          <a:xfrm flipH="1">
            <a:off x="8987767" y="2915524"/>
            <a:ext cx="447720" cy="158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56508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0CE42-DADC-4810-A564-7759D6DAB969}"/>
              </a:ext>
            </a:extLst>
          </p:cNvPr>
          <p:cNvSpPr>
            <a:spLocks noGrp="1"/>
          </p:cNvSpPr>
          <p:nvPr>
            <p:ph type="title"/>
          </p:nvPr>
        </p:nvSpPr>
        <p:spPr/>
        <p:txBody>
          <a:bodyPr/>
          <a:lstStyle/>
          <a:p>
            <a:r>
              <a:rPr lang="en-US" dirty="0"/>
              <a:t>Kubernetes </a:t>
            </a:r>
            <a:r>
              <a:rPr lang="ja-JP" altLang="en-US" dirty="0"/>
              <a:t>クラスタの構築</a:t>
            </a:r>
            <a:endParaRPr lang="en-US" dirty="0"/>
          </a:p>
        </p:txBody>
      </p:sp>
      <p:sp>
        <p:nvSpPr>
          <p:cNvPr id="3" name="Content Placeholder 2">
            <a:extLst>
              <a:ext uri="{FF2B5EF4-FFF2-40B4-BE49-F238E27FC236}">
                <a16:creationId xmlns:a16="http://schemas.microsoft.com/office/drawing/2014/main" id="{843512B0-8124-487D-8ED5-10CE0A7CFCA7}"/>
              </a:ext>
            </a:extLst>
          </p:cNvPr>
          <p:cNvSpPr>
            <a:spLocks noGrp="1"/>
          </p:cNvSpPr>
          <p:nvPr>
            <p:ph idx="1"/>
          </p:nvPr>
        </p:nvSpPr>
        <p:spPr/>
        <p:txBody>
          <a:bodyPr>
            <a:normAutofit lnSpcReduction="10000"/>
          </a:bodyPr>
          <a:lstStyle/>
          <a:p>
            <a:pPr marL="342834" indent="-342834">
              <a:buFont typeface="Arial" panose="020B0604020202020204" pitchFamily="34" charset="0"/>
              <a:buChar char="•"/>
            </a:pPr>
            <a:r>
              <a:rPr lang="en-US" altLang="ja-JP" sz="2400" b="1" dirty="0">
                <a:solidFill>
                  <a:schemeClr val="tx1">
                    <a:lumMod val="50000"/>
                  </a:schemeClr>
                </a:solidFill>
                <a:latin typeface="Yu Gothic UI" panose="020B0500000000000000" pitchFamily="50" charset="-128"/>
                <a:ea typeface="Yu Gothic UI" panose="020B0500000000000000" pitchFamily="50" charset="-128"/>
                <a:cs typeface="Arial" panose="020B0604020202020204" pitchFamily="34" charset="0"/>
              </a:rPr>
              <a:t>Prerequisites</a:t>
            </a:r>
          </a:p>
          <a:p>
            <a:pPr marL="342834" indent="-342834">
              <a:buFont typeface="Arial" panose="020B0604020202020204" pitchFamily="34" charset="0"/>
              <a:buChar char="•"/>
            </a:pPr>
            <a:r>
              <a:rPr lang="en-US" altLang="ja-JP" sz="2400" b="1" dirty="0">
                <a:solidFill>
                  <a:schemeClr val="tx1">
                    <a:lumMod val="50000"/>
                  </a:schemeClr>
                </a:solidFill>
                <a:latin typeface="Yu Gothic UI" panose="020B0500000000000000" pitchFamily="50" charset="-128"/>
                <a:ea typeface="Yu Gothic UI" panose="020B0500000000000000" pitchFamily="50" charset="-128"/>
                <a:cs typeface="Arial" panose="020B0604020202020204" pitchFamily="34" charset="0"/>
              </a:rPr>
              <a:t>Installing the Client Tools</a:t>
            </a:r>
          </a:p>
          <a:p>
            <a:pPr marL="342834" indent="-342834">
              <a:buFont typeface="Arial" panose="020B0604020202020204" pitchFamily="34" charset="0"/>
              <a:buChar char="•"/>
            </a:pPr>
            <a:r>
              <a:rPr lang="en-US" altLang="ja-JP" sz="2400" b="1" dirty="0">
                <a:solidFill>
                  <a:schemeClr val="tx1">
                    <a:lumMod val="50000"/>
                  </a:schemeClr>
                </a:solidFill>
                <a:latin typeface="Yu Gothic UI" panose="020B0500000000000000" pitchFamily="50" charset="-128"/>
                <a:ea typeface="Yu Gothic UI" panose="020B0500000000000000" pitchFamily="50" charset="-128"/>
                <a:cs typeface="Arial" panose="020B0604020202020204" pitchFamily="34" charset="0"/>
              </a:rPr>
              <a:t>Provisioning Compute Resources</a:t>
            </a:r>
          </a:p>
          <a:p>
            <a:pPr marL="342834" indent="-342834">
              <a:buFont typeface="Arial" panose="020B0604020202020204" pitchFamily="34" charset="0"/>
              <a:buChar char="•"/>
            </a:pPr>
            <a:r>
              <a:rPr lang="en-US" altLang="ja-JP" sz="2400" b="1" dirty="0">
                <a:solidFill>
                  <a:schemeClr val="tx1">
                    <a:lumMod val="50000"/>
                  </a:schemeClr>
                </a:solidFill>
                <a:latin typeface="Yu Gothic UI" panose="020B0500000000000000" pitchFamily="50" charset="-128"/>
                <a:ea typeface="Yu Gothic UI" panose="020B0500000000000000" pitchFamily="50" charset="-128"/>
                <a:cs typeface="Arial" panose="020B0604020202020204" pitchFamily="34" charset="0"/>
              </a:rPr>
              <a:t>Provisioning the CA and Generating TLS Certificates</a:t>
            </a:r>
          </a:p>
          <a:p>
            <a:pPr marL="342834" indent="-342834">
              <a:buFont typeface="Arial" panose="020B0604020202020204" pitchFamily="34" charset="0"/>
              <a:buChar char="•"/>
            </a:pPr>
            <a:r>
              <a:rPr lang="en-US" altLang="ja-JP" sz="2400" b="1" dirty="0">
                <a:solidFill>
                  <a:schemeClr val="tx1">
                    <a:lumMod val="50000"/>
                  </a:schemeClr>
                </a:solidFill>
                <a:latin typeface="Yu Gothic UI" panose="020B0500000000000000" pitchFamily="50" charset="-128"/>
                <a:ea typeface="Yu Gothic UI" panose="020B0500000000000000" pitchFamily="50" charset="-128"/>
                <a:cs typeface="Arial" panose="020B0604020202020204" pitchFamily="34" charset="0"/>
              </a:rPr>
              <a:t>Generating Kubernetes Configuration Files for Authentication</a:t>
            </a:r>
          </a:p>
          <a:p>
            <a:pPr marL="342834" indent="-342834">
              <a:buFont typeface="Arial" panose="020B0604020202020204" pitchFamily="34" charset="0"/>
              <a:buChar char="•"/>
            </a:pPr>
            <a:r>
              <a:rPr lang="en-US" altLang="ja-JP" sz="2400" b="1" dirty="0">
                <a:solidFill>
                  <a:schemeClr val="tx1">
                    <a:lumMod val="50000"/>
                  </a:schemeClr>
                </a:solidFill>
                <a:latin typeface="Yu Gothic UI" panose="020B0500000000000000" pitchFamily="50" charset="-128"/>
                <a:ea typeface="Yu Gothic UI" panose="020B0500000000000000" pitchFamily="50" charset="-128"/>
                <a:cs typeface="Arial" panose="020B0604020202020204" pitchFamily="34" charset="0"/>
              </a:rPr>
              <a:t>Generating the Data Encryption Config and Key</a:t>
            </a:r>
          </a:p>
          <a:p>
            <a:pPr marL="342834" indent="-342834">
              <a:buFont typeface="Arial" panose="020B0604020202020204" pitchFamily="34" charset="0"/>
              <a:buChar char="•"/>
            </a:pPr>
            <a:r>
              <a:rPr lang="en-US" altLang="ja-JP" sz="2400" b="1" dirty="0">
                <a:solidFill>
                  <a:schemeClr val="tx1">
                    <a:lumMod val="50000"/>
                  </a:schemeClr>
                </a:solidFill>
                <a:latin typeface="Yu Gothic UI" panose="020B0500000000000000" pitchFamily="50" charset="-128"/>
                <a:ea typeface="Yu Gothic UI" panose="020B0500000000000000" pitchFamily="50" charset="-128"/>
                <a:cs typeface="Arial" panose="020B0604020202020204" pitchFamily="34" charset="0"/>
              </a:rPr>
              <a:t>Bootstrapping the </a:t>
            </a:r>
            <a:r>
              <a:rPr lang="en-US" altLang="ja-JP" sz="2400" b="1" dirty="0" err="1">
                <a:solidFill>
                  <a:schemeClr val="tx1">
                    <a:lumMod val="50000"/>
                  </a:schemeClr>
                </a:solidFill>
                <a:latin typeface="Yu Gothic UI" panose="020B0500000000000000" pitchFamily="50" charset="-128"/>
                <a:ea typeface="Yu Gothic UI" panose="020B0500000000000000" pitchFamily="50" charset="-128"/>
                <a:cs typeface="Arial" panose="020B0604020202020204" pitchFamily="34" charset="0"/>
              </a:rPr>
              <a:t>etcd</a:t>
            </a:r>
            <a:r>
              <a:rPr lang="en-US" altLang="ja-JP" sz="2400" b="1" dirty="0">
                <a:solidFill>
                  <a:schemeClr val="tx1">
                    <a:lumMod val="50000"/>
                  </a:schemeClr>
                </a:solidFill>
                <a:latin typeface="Yu Gothic UI" panose="020B0500000000000000" pitchFamily="50" charset="-128"/>
                <a:ea typeface="Yu Gothic UI" panose="020B0500000000000000" pitchFamily="50" charset="-128"/>
                <a:cs typeface="Arial" panose="020B0604020202020204" pitchFamily="34" charset="0"/>
              </a:rPr>
              <a:t> Cluster</a:t>
            </a:r>
          </a:p>
          <a:p>
            <a:pPr marL="342834" indent="-342834">
              <a:buFont typeface="Arial" panose="020B0604020202020204" pitchFamily="34" charset="0"/>
              <a:buChar char="•"/>
            </a:pPr>
            <a:r>
              <a:rPr lang="en-US" altLang="ja-JP" sz="2400" b="1" dirty="0">
                <a:solidFill>
                  <a:schemeClr val="tx1">
                    <a:lumMod val="50000"/>
                  </a:schemeClr>
                </a:solidFill>
                <a:latin typeface="Yu Gothic UI" panose="020B0500000000000000" pitchFamily="50" charset="-128"/>
                <a:ea typeface="Yu Gothic UI" panose="020B0500000000000000" pitchFamily="50" charset="-128"/>
                <a:cs typeface="Arial" panose="020B0604020202020204" pitchFamily="34" charset="0"/>
              </a:rPr>
              <a:t>Bootstrapping the Kubernetes Control Plane</a:t>
            </a:r>
          </a:p>
          <a:p>
            <a:pPr marL="342834" indent="-342834">
              <a:buFont typeface="Arial" panose="020B0604020202020204" pitchFamily="34" charset="0"/>
              <a:buChar char="•"/>
            </a:pPr>
            <a:r>
              <a:rPr lang="en-US" altLang="ja-JP" sz="2400" b="1" dirty="0">
                <a:solidFill>
                  <a:schemeClr val="tx1">
                    <a:lumMod val="50000"/>
                  </a:schemeClr>
                </a:solidFill>
                <a:latin typeface="Yu Gothic UI" panose="020B0500000000000000" pitchFamily="50" charset="-128"/>
                <a:ea typeface="Yu Gothic UI" panose="020B0500000000000000" pitchFamily="50" charset="-128"/>
                <a:cs typeface="Arial" panose="020B0604020202020204" pitchFamily="34" charset="0"/>
              </a:rPr>
              <a:t>Bootstrapping the Kubernetes Worker Nodes</a:t>
            </a:r>
          </a:p>
          <a:p>
            <a:pPr marL="342834" indent="-342834">
              <a:buFont typeface="Arial" panose="020B0604020202020204" pitchFamily="34" charset="0"/>
              <a:buChar char="•"/>
            </a:pPr>
            <a:r>
              <a:rPr lang="en-US" altLang="ja-JP" sz="2400" b="1" dirty="0">
                <a:solidFill>
                  <a:schemeClr val="tx1">
                    <a:lumMod val="50000"/>
                  </a:schemeClr>
                </a:solidFill>
                <a:latin typeface="Yu Gothic UI" panose="020B0500000000000000" pitchFamily="50" charset="-128"/>
                <a:ea typeface="Yu Gothic UI" panose="020B0500000000000000" pitchFamily="50" charset="-128"/>
                <a:cs typeface="Arial" panose="020B0604020202020204" pitchFamily="34" charset="0"/>
              </a:rPr>
              <a:t>Configuring </a:t>
            </a:r>
            <a:r>
              <a:rPr lang="en-US" altLang="ja-JP" sz="2400" b="1" dirty="0" err="1">
                <a:solidFill>
                  <a:schemeClr val="tx1">
                    <a:lumMod val="50000"/>
                  </a:schemeClr>
                </a:solidFill>
                <a:latin typeface="Yu Gothic UI" panose="020B0500000000000000" pitchFamily="50" charset="-128"/>
                <a:ea typeface="Yu Gothic UI" panose="020B0500000000000000" pitchFamily="50" charset="-128"/>
                <a:cs typeface="Arial" panose="020B0604020202020204" pitchFamily="34" charset="0"/>
              </a:rPr>
              <a:t>kubectl</a:t>
            </a:r>
            <a:r>
              <a:rPr lang="en-US" altLang="ja-JP" sz="2400" b="1" dirty="0">
                <a:solidFill>
                  <a:schemeClr val="tx1">
                    <a:lumMod val="50000"/>
                  </a:schemeClr>
                </a:solidFill>
                <a:latin typeface="Yu Gothic UI" panose="020B0500000000000000" pitchFamily="50" charset="-128"/>
                <a:ea typeface="Yu Gothic UI" panose="020B0500000000000000" pitchFamily="50" charset="-128"/>
                <a:cs typeface="Arial" panose="020B0604020202020204" pitchFamily="34" charset="0"/>
              </a:rPr>
              <a:t> for Remote Access</a:t>
            </a:r>
          </a:p>
          <a:p>
            <a:pPr marL="342834" indent="-342834">
              <a:buFont typeface="Arial" panose="020B0604020202020204" pitchFamily="34" charset="0"/>
              <a:buChar char="•"/>
            </a:pPr>
            <a:r>
              <a:rPr lang="en-US" altLang="ja-JP" sz="2400" b="1" dirty="0">
                <a:solidFill>
                  <a:schemeClr val="tx1">
                    <a:lumMod val="50000"/>
                  </a:schemeClr>
                </a:solidFill>
                <a:latin typeface="Yu Gothic UI" panose="020B0500000000000000" pitchFamily="50" charset="-128"/>
                <a:ea typeface="Yu Gothic UI" panose="020B0500000000000000" pitchFamily="50" charset="-128"/>
                <a:cs typeface="Arial" panose="020B0604020202020204" pitchFamily="34" charset="0"/>
              </a:rPr>
              <a:t>Provisioning Pod Network Routes</a:t>
            </a:r>
          </a:p>
          <a:p>
            <a:pPr marL="342834" indent="-342834">
              <a:buFont typeface="Arial" panose="020B0604020202020204" pitchFamily="34" charset="0"/>
              <a:buChar char="•"/>
            </a:pPr>
            <a:r>
              <a:rPr lang="en-US" altLang="ja-JP" sz="2400" b="1" dirty="0">
                <a:solidFill>
                  <a:schemeClr val="tx1">
                    <a:lumMod val="50000"/>
                  </a:schemeClr>
                </a:solidFill>
                <a:latin typeface="Yu Gothic UI" panose="020B0500000000000000" pitchFamily="50" charset="-128"/>
                <a:ea typeface="Yu Gothic UI" panose="020B0500000000000000" pitchFamily="50" charset="-128"/>
                <a:cs typeface="Arial" panose="020B0604020202020204" pitchFamily="34" charset="0"/>
              </a:rPr>
              <a:t>Deploying the DNS Cluster Add-on</a:t>
            </a:r>
          </a:p>
          <a:p>
            <a:pPr marL="342834" indent="-342834">
              <a:buFont typeface="Arial" panose="020B0604020202020204" pitchFamily="34" charset="0"/>
              <a:buChar char="•"/>
            </a:pPr>
            <a:r>
              <a:rPr lang="en-US" altLang="ja-JP" sz="2400" b="1" dirty="0">
                <a:solidFill>
                  <a:schemeClr val="tx1">
                    <a:lumMod val="50000"/>
                  </a:schemeClr>
                </a:solidFill>
                <a:latin typeface="Yu Gothic UI" panose="020B0500000000000000" pitchFamily="50" charset="-128"/>
                <a:ea typeface="Yu Gothic UI" panose="020B0500000000000000" pitchFamily="50" charset="-128"/>
                <a:cs typeface="Arial" panose="020B0604020202020204" pitchFamily="34" charset="0"/>
              </a:rPr>
              <a:t>Smoke Test</a:t>
            </a:r>
          </a:p>
          <a:p>
            <a:endParaRPr lang="en-US" dirty="0">
              <a:solidFill>
                <a:schemeClr val="tx1"/>
              </a:solidFill>
            </a:endParaRPr>
          </a:p>
        </p:txBody>
      </p:sp>
      <p:sp>
        <p:nvSpPr>
          <p:cNvPr id="4" name="Slide Number Placeholder 3">
            <a:extLst>
              <a:ext uri="{FF2B5EF4-FFF2-40B4-BE49-F238E27FC236}">
                <a16:creationId xmlns:a16="http://schemas.microsoft.com/office/drawing/2014/main" id="{FF3CCA17-E62D-4558-A456-D27D8877AF84}"/>
              </a:ext>
            </a:extLst>
          </p:cNvPr>
          <p:cNvSpPr>
            <a:spLocks noGrp="1"/>
          </p:cNvSpPr>
          <p:nvPr>
            <p:ph type="sldNum" sz="quarter" idx="4"/>
          </p:nvPr>
        </p:nvSpPr>
        <p:spPr/>
        <p:txBody>
          <a:bodyPr/>
          <a:lstStyle/>
          <a:p>
            <a:fld id="{14E33006-2403-43D1-A522-31683E517756}" type="slidenum">
              <a:rPr lang="ja-JP" altLang="en-US" smtClean="0"/>
              <a:pPr/>
              <a:t>15</a:t>
            </a:fld>
            <a:endParaRPr lang="ja-JP" altLang="en-US" dirty="0"/>
          </a:p>
        </p:txBody>
      </p:sp>
      <p:sp>
        <p:nvSpPr>
          <p:cNvPr id="6" name="正方形/長方形 1">
            <a:extLst>
              <a:ext uri="{FF2B5EF4-FFF2-40B4-BE49-F238E27FC236}">
                <a16:creationId xmlns:a16="http://schemas.microsoft.com/office/drawing/2014/main" id="{17A8A11F-88C2-4287-B7C7-90E319EDC20E}"/>
              </a:ext>
            </a:extLst>
          </p:cNvPr>
          <p:cNvSpPr/>
          <p:nvPr/>
        </p:nvSpPr>
        <p:spPr>
          <a:xfrm>
            <a:off x="6231749" y="6568041"/>
            <a:ext cx="5960252" cy="271554"/>
          </a:xfrm>
          <a:prstGeom prst="rect">
            <a:avLst/>
          </a:prstGeom>
        </p:spPr>
        <p:txBody>
          <a:bodyPr wrap="square">
            <a:spAutoFit/>
          </a:bodyPr>
          <a:lstStyle/>
          <a:p>
            <a:pPr algn="r"/>
            <a:r>
              <a:rPr lang="en-US" altLang="ja-JP" sz="1176" dirty="0">
                <a:latin typeface="+mj-lt"/>
                <a:hlinkClick r:id="rId2"/>
              </a:rPr>
              <a:t>https://github.com/ivanfioravanti/kubernetes-the-hard-way-on-azure</a:t>
            </a:r>
            <a:endParaRPr lang="ja-JP" altLang="en-US" sz="1176" dirty="0">
              <a:latin typeface="+mj-lt"/>
            </a:endParaRPr>
          </a:p>
        </p:txBody>
      </p:sp>
    </p:spTree>
    <p:extLst>
      <p:ext uri="{BB962C8B-B14F-4D97-AF65-F5344CB8AC3E}">
        <p14:creationId xmlns:p14="http://schemas.microsoft.com/office/powerpoint/2010/main" val="396568684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0EF14-B6EC-48AF-9046-ED7D6223E0D2}"/>
              </a:ext>
            </a:extLst>
          </p:cNvPr>
          <p:cNvSpPr>
            <a:spLocks noGrp="1"/>
          </p:cNvSpPr>
          <p:nvPr>
            <p:ph type="title"/>
          </p:nvPr>
        </p:nvSpPr>
        <p:spPr/>
        <p:txBody>
          <a:bodyPr/>
          <a:lstStyle/>
          <a:p>
            <a:r>
              <a:rPr lang="en-US" dirty="0"/>
              <a:t>Azure Kubernetes Service (AKS) </a:t>
            </a:r>
            <a:r>
              <a:rPr lang="ja-JP" altLang="en-US" dirty="0"/>
              <a:t>とは</a:t>
            </a:r>
            <a:endParaRPr lang="en-US" dirty="0"/>
          </a:p>
        </p:txBody>
      </p:sp>
      <p:sp>
        <p:nvSpPr>
          <p:cNvPr id="3" name="Content Placeholder 2">
            <a:extLst>
              <a:ext uri="{FF2B5EF4-FFF2-40B4-BE49-F238E27FC236}">
                <a16:creationId xmlns:a16="http://schemas.microsoft.com/office/drawing/2014/main" id="{D50116CE-D708-4DCE-84EB-AD96A46AA770}"/>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0DBB591-54B7-4B80-B7E7-F9F8FB26C2AD}"/>
              </a:ext>
            </a:extLst>
          </p:cNvPr>
          <p:cNvSpPr>
            <a:spLocks noGrp="1"/>
          </p:cNvSpPr>
          <p:nvPr>
            <p:ph type="sldNum" sz="quarter" idx="4"/>
          </p:nvPr>
        </p:nvSpPr>
        <p:spPr/>
        <p:txBody>
          <a:bodyPr/>
          <a:lstStyle/>
          <a:p>
            <a:fld id="{14E33006-2403-43D1-A522-31683E517756}" type="slidenum">
              <a:rPr lang="ja-JP" altLang="en-US" smtClean="0"/>
              <a:pPr/>
              <a:t>16</a:t>
            </a:fld>
            <a:endParaRPr lang="ja-JP" altLang="en-US" dirty="0"/>
          </a:p>
        </p:txBody>
      </p:sp>
      <p:sp>
        <p:nvSpPr>
          <p:cNvPr id="7" name="Rectangle 1">
            <a:extLst>
              <a:ext uri="{FF2B5EF4-FFF2-40B4-BE49-F238E27FC236}">
                <a16:creationId xmlns:a16="http://schemas.microsoft.com/office/drawing/2014/main" id="{29C8DF84-F1B8-4947-A483-4FA7170C88D4}"/>
              </a:ext>
            </a:extLst>
          </p:cNvPr>
          <p:cNvSpPr>
            <a:spLocks noChangeArrowheads="1"/>
          </p:cNvSpPr>
          <p:nvPr/>
        </p:nvSpPr>
        <p:spPr bwMode="auto">
          <a:xfrm>
            <a:off x="6484812" y="1308188"/>
            <a:ext cx="5435620" cy="4236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7" tIns="0" rIns="91427" bIns="0" numCol="1" anchor="ctr" anchorCtr="0" compatLnSpc="1">
            <a:prstTxWarp prst="textNoShape">
              <a:avLst/>
            </a:prstTxWarp>
            <a:spAutoFit/>
          </a:bodyPr>
          <a:lstStyle/>
          <a:p>
            <a:pPr marL="342834" indent="-342834">
              <a:buFont typeface="Arial" panose="020B0604020202020204" pitchFamily="34" charset="0"/>
              <a:buChar char="•"/>
            </a:pPr>
            <a:r>
              <a:rPr lang="en-US" altLang="ja-JP" sz="2353" dirty="0">
                <a:latin typeface="Yu Gothic UI" panose="020B0500000000000000" pitchFamily="50" charset="-128"/>
                <a:ea typeface="Yu Gothic UI" panose="020B0500000000000000" pitchFamily="50" charset="-128"/>
                <a:cs typeface="Arial" panose="020B0604020202020204" pitchFamily="34" charset="0"/>
              </a:rPr>
              <a:t>Azure</a:t>
            </a:r>
            <a:r>
              <a:rPr lang="ja-JP" altLang="en-US" sz="2353" dirty="0">
                <a:latin typeface="Yu Gothic UI" panose="020B0500000000000000" pitchFamily="50" charset="-128"/>
                <a:ea typeface="Yu Gothic UI" panose="020B0500000000000000" pitchFamily="50" charset="-128"/>
                <a:cs typeface="Arial" panose="020B0604020202020204" pitchFamily="34" charset="0"/>
              </a:rPr>
              <a:t> </a:t>
            </a:r>
            <a:r>
              <a:rPr lang="ja-JP" altLang="ja-JP" sz="2353" dirty="0">
                <a:latin typeface="Yu Gothic UI" panose="020B0500000000000000" pitchFamily="50" charset="-128"/>
                <a:ea typeface="Yu Gothic UI" panose="020B0500000000000000" pitchFamily="50" charset="-128"/>
                <a:cs typeface="Arial" panose="020B0604020202020204" pitchFamily="34" charset="0"/>
              </a:rPr>
              <a:t>で</a:t>
            </a:r>
            <a:r>
              <a:rPr lang="ja-JP" altLang="en-US" sz="2353" dirty="0">
                <a:latin typeface="Yu Gothic UI" panose="020B0500000000000000" pitchFamily="50" charset="-128"/>
                <a:ea typeface="Yu Gothic UI" panose="020B0500000000000000" pitchFamily="50" charset="-128"/>
                <a:cs typeface="Arial" panose="020B0604020202020204" pitchFamily="34" charset="0"/>
              </a:rPr>
              <a:t> </a:t>
            </a:r>
            <a:r>
              <a:rPr lang="en-US" altLang="ja-JP" sz="2353" dirty="0">
                <a:latin typeface="Yu Gothic UI" panose="020B0500000000000000" pitchFamily="50" charset="-128"/>
                <a:ea typeface="Yu Gothic UI" panose="020B0500000000000000" pitchFamily="50" charset="-128"/>
                <a:cs typeface="Arial" panose="020B0604020202020204" pitchFamily="34" charset="0"/>
              </a:rPr>
              <a:t>Kubernetes</a:t>
            </a:r>
            <a:r>
              <a:rPr lang="ja-JP" altLang="en-US" sz="2353" dirty="0">
                <a:latin typeface="Yu Gothic UI" panose="020B0500000000000000" pitchFamily="50" charset="-128"/>
                <a:ea typeface="Yu Gothic UI" panose="020B0500000000000000" pitchFamily="50" charset="-128"/>
                <a:cs typeface="Arial" panose="020B0604020202020204" pitchFamily="34" charset="0"/>
              </a:rPr>
              <a:t> クラスタを</a:t>
            </a:r>
            <a:br>
              <a:rPr lang="en-US" altLang="ja-JP" sz="2353" dirty="0">
                <a:latin typeface="Yu Gothic UI" panose="020B0500000000000000" pitchFamily="50" charset="-128"/>
                <a:ea typeface="Yu Gothic UI" panose="020B0500000000000000" pitchFamily="50" charset="-128"/>
                <a:cs typeface="Arial" panose="020B0604020202020204" pitchFamily="34" charset="0"/>
              </a:rPr>
            </a:br>
            <a:r>
              <a:rPr lang="ja-JP" altLang="en-US" sz="2353" dirty="0">
                <a:latin typeface="Yu Gothic UI" panose="020B0500000000000000" pitchFamily="50" charset="-128"/>
                <a:ea typeface="Yu Gothic UI" panose="020B0500000000000000" pitchFamily="50" charset="-128"/>
                <a:cs typeface="Arial" panose="020B0604020202020204" pitchFamily="34" charset="0"/>
              </a:rPr>
              <a:t>構築／管理できる</a:t>
            </a:r>
            <a:br>
              <a:rPr lang="en-US" altLang="ja-JP" sz="2353" dirty="0">
                <a:latin typeface="Yu Gothic UI" panose="020B0500000000000000" pitchFamily="50" charset="-128"/>
                <a:ea typeface="Yu Gothic UI" panose="020B0500000000000000" pitchFamily="50" charset="-128"/>
                <a:cs typeface="Arial" panose="020B0604020202020204" pitchFamily="34" charset="0"/>
              </a:rPr>
            </a:br>
            <a:r>
              <a:rPr lang="ja-JP" altLang="en-US" sz="2353" dirty="0">
                <a:latin typeface="Yu Gothic UI" panose="020B0500000000000000" pitchFamily="50" charset="-128"/>
                <a:ea typeface="Yu Gothic UI" panose="020B0500000000000000" pitchFamily="50" charset="-128"/>
                <a:cs typeface="Arial" panose="020B0604020202020204" pitchFamily="34" charset="0"/>
              </a:rPr>
              <a:t>マネージドサービス</a:t>
            </a:r>
            <a:br>
              <a:rPr lang="en-US" altLang="ja-JP" sz="2353" dirty="0">
                <a:solidFill>
                  <a:schemeClr val="tx1">
                    <a:lumMod val="50000"/>
                  </a:schemeClr>
                </a:solidFill>
                <a:latin typeface="Yu Gothic UI" panose="020B0500000000000000" pitchFamily="50" charset="-128"/>
                <a:ea typeface="Yu Gothic UI" panose="020B0500000000000000" pitchFamily="50" charset="-128"/>
                <a:cs typeface="Arial" panose="020B0604020202020204" pitchFamily="34" charset="0"/>
              </a:rPr>
            </a:br>
            <a:endParaRPr lang="en-US" altLang="ja-JP" sz="2353" dirty="0">
              <a:solidFill>
                <a:schemeClr val="tx1">
                  <a:lumMod val="50000"/>
                </a:schemeClr>
              </a:solidFill>
              <a:latin typeface="Yu Gothic UI" panose="020B0500000000000000" pitchFamily="50" charset="-128"/>
              <a:ea typeface="Yu Gothic UI" panose="020B0500000000000000" pitchFamily="50" charset="-128"/>
              <a:cs typeface="Arial" panose="020B0604020202020204" pitchFamily="34" charset="0"/>
            </a:endParaRPr>
          </a:p>
          <a:p>
            <a:pPr marL="342834" indent="-342834">
              <a:buFont typeface="Arial" panose="020B0604020202020204" pitchFamily="34" charset="0"/>
              <a:buChar char="•"/>
            </a:pPr>
            <a:r>
              <a:rPr lang="ja-JP" altLang="en-US" sz="2353" dirty="0">
                <a:solidFill>
                  <a:schemeClr val="tx1">
                    <a:lumMod val="50000"/>
                  </a:schemeClr>
                </a:solidFill>
                <a:latin typeface="Yu Gothic UI" panose="020B0500000000000000" pitchFamily="50" charset="-128"/>
                <a:ea typeface="Yu Gothic UI" panose="020B0500000000000000" pitchFamily="50" charset="-128"/>
                <a:cs typeface="Arial" panose="020B0604020202020204" pitchFamily="34" charset="0"/>
              </a:rPr>
              <a:t>定義した要件にもとづいて</a:t>
            </a:r>
            <a:br>
              <a:rPr lang="en-US" altLang="ja-JP" sz="2353" dirty="0">
                <a:solidFill>
                  <a:schemeClr val="tx1">
                    <a:lumMod val="50000"/>
                  </a:schemeClr>
                </a:solidFill>
                <a:latin typeface="Yu Gothic UI" panose="020B0500000000000000" pitchFamily="50" charset="-128"/>
                <a:ea typeface="Yu Gothic UI" panose="020B0500000000000000" pitchFamily="50" charset="-128"/>
                <a:cs typeface="Arial" panose="020B0604020202020204" pitchFamily="34" charset="0"/>
              </a:rPr>
            </a:br>
            <a:r>
              <a:rPr lang="ja-JP" altLang="en-US" sz="2353" dirty="0">
                <a:solidFill>
                  <a:schemeClr val="tx1">
                    <a:lumMod val="50000"/>
                  </a:schemeClr>
                </a:solidFill>
                <a:latin typeface="Yu Gothic UI" panose="020B0500000000000000" pitchFamily="50" charset="-128"/>
                <a:ea typeface="Yu Gothic UI" panose="020B0500000000000000" pitchFamily="50" charset="-128"/>
                <a:cs typeface="Arial" panose="020B0604020202020204" pitchFamily="34" charset="0"/>
              </a:rPr>
              <a:t>コンテナをクラスタに配置し</a:t>
            </a:r>
            <a:br>
              <a:rPr lang="en-US" altLang="ja-JP" sz="2353" dirty="0">
                <a:solidFill>
                  <a:schemeClr val="tx1">
                    <a:lumMod val="50000"/>
                  </a:schemeClr>
                </a:solidFill>
                <a:latin typeface="Yu Gothic UI" panose="020B0500000000000000" pitchFamily="50" charset="-128"/>
                <a:ea typeface="Yu Gothic UI" panose="020B0500000000000000" pitchFamily="50" charset="-128"/>
                <a:cs typeface="Arial" panose="020B0604020202020204" pitchFamily="34" charset="0"/>
              </a:rPr>
            </a:br>
            <a:r>
              <a:rPr lang="ja-JP" altLang="en-US" sz="2353" dirty="0">
                <a:solidFill>
                  <a:schemeClr val="tx1">
                    <a:lumMod val="50000"/>
                  </a:schemeClr>
                </a:solidFill>
                <a:latin typeface="Yu Gothic UI" panose="020B0500000000000000" pitchFamily="50" charset="-128"/>
                <a:ea typeface="Yu Gothic UI" panose="020B0500000000000000" pitchFamily="50" charset="-128"/>
                <a:cs typeface="Arial" panose="020B0604020202020204" pitchFamily="34" charset="0"/>
              </a:rPr>
              <a:t>オーケストレーションする</a:t>
            </a:r>
            <a:br>
              <a:rPr lang="en-US" altLang="ja-JP" sz="2353" dirty="0">
                <a:solidFill>
                  <a:schemeClr val="tx1">
                    <a:lumMod val="50000"/>
                  </a:schemeClr>
                </a:solidFill>
                <a:latin typeface="Yu Gothic UI" panose="020B0500000000000000" pitchFamily="50" charset="-128"/>
                <a:ea typeface="Yu Gothic UI" panose="020B0500000000000000" pitchFamily="50" charset="-128"/>
                <a:cs typeface="Arial" panose="020B0604020202020204" pitchFamily="34" charset="0"/>
              </a:rPr>
            </a:br>
            <a:endParaRPr lang="en-US" altLang="ja-JP" sz="2353" dirty="0">
              <a:solidFill>
                <a:schemeClr val="tx1">
                  <a:lumMod val="50000"/>
                </a:schemeClr>
              </a:solidFill>
              <a:latin typeface="Yu Gothic UI" panose="020B0500000000000000" pitchFamily="50" charset="-128"/>
              <a:ea typeface="Yu Gothic UI" panose="020B0500000000000000" pitchFamily="50" charset="-128"/>
              <a:cs typeface="Arial" panose="020B0604020202020204" pitchFamily="34" charset="0"/>
            </a:endParaRPr>
          </a:p>
          <a:p>
            <a:pPr marL="342834" indent="-342834">
              <a:buFont typeface="Arial" panose="020B0604020202020204" pitchFamily="34" charset="0"/>
              <a:buChar char="•"/>
            </a:pPr>
            <a:r>
              <a:rPr lang="en-US" altLang="ja-JP" sz="2353" dirty="0">
                <a:solidFill>
                  <a:schemeClr val="tx1">
                    <a:lumMod val="50000"/>
                  </a:schemeClr>
                </a:solidFill>
                <a:latin typeface="Yu Gothic UI" panose="020B0500000000000000" pitchFamily="50" charset="-128"/>
                <a:ea typeface="Yu Gothic UI" panose="020B0500000000000000" pitchFamily="50" charset="-128"/>
                <a:cs typeface="Arial" panose="020B0604020202020204" pitchFamily="34" charset="0"/>
              </a:rPr>
              <a:t>2018</a:t>
            </a:r>
            <a:r>
              <a:rPr lang="ja-JP" altLang="en-US" sz="2353" dirty="0">
                <a:solidFill>
                  <a:schemeClr val="tx1">
                    <a:lumMod val="50000"/>
                  </a:schemeClr>
                </a:solidFill>
                <a:latin typeface="Yu Gothic UI" panose="020B0500000000000000" pitchFamily="50" charset="-128"/>
                <a:ea typeface="Yu Gothic UI" panose="020B0500000000000000" pitchFamily="50" charset="-128"/>
                <a:cs typeface="Arial" panose="020B0604020202020204" pitchFamily="34" charset="0"/>
              </a:rPr>
              <a:t>年</a:t>
            </a:r>
            <a:r>
              <a:rPr lang="en-US" altLang="ja-JP" sz="2353" dirty="0">
                <a:solidFill>
                  <a:schemeClr val="tx1">
                    <a:lumMod val="50000"/>
                  </a:schemeClr>
                </a:solidFill>
                <a:latin typeface="Yu Gothic UI" panose="020B0500000000000000" pitchFamily="50" charset="-128"/>
                <a:ea typeface="Yu Gothic UI" panose="020B0500000000000000" pitchFamily="50" charset="-128"/>
                <a:cs typeface="Arial" panose="020B0604020202020204" pitchFamily="34" charset="0"/>
              </a:rPr>
              <a:t>6</a:t>
            </a:r>
            <a:r>
              <a:rPr lang="ja-JP" altLang="en-US" sz="2353" dirty="0">
                <a:solidFill>
                  <a:schemeClr val="tx1">
                    <a:lumMod val="50000"/>
                  </a:schemeClr>
                </a:solidFill>
                <a:latin typeface="Yu Gothic UI" panose="020B0500000000000000" pitchFamily="50" charset="-128"/>
                <a:ea typeface="Yu Gothic UI" panose="020B0500000000000000" pitchFamily="50" charset="-128"/>
                <a:cs typeface="Arial" panose="020B0604020202020204" pitchFamily="34" charset="0"/>
              </a:rPr>
              <a:t>月に </a:t>
            </a:r>
            <a:r>
              <a:rPr lang="en-US" altLang="ja-JP" sz="2353" dirty="0">
                <a:solidFill>
                  <a:schemeClr val="tx1">
                    <a:lumMod val="50000"/>
                  </a:schemeClr>
                </a:solidFill>
                <a:latin typeface="Yu Gothic UI" panose="020B0500000000000000" pitchFamily="50" charset="-128"/>
                <a:ea typeface="Yu Gothic UI" panose="020B0500000000000000" pitchFamily="50" charset="-128"/>
                <a:cs typeface="Arial" panose="020B0604020202020204" pitchFamily="34" charset="0"/>
              </a:rPr>
              <a:t>GA</a:t>
            </a:r>
            <a:br>
              <a:rPr lang="en-US" altLang="ja-JP" sz="2353" dirty="0">
                <a:solidFill>
                  <a:schemeClr val="tx1">
                    <a:lumMod val="50000"/>
                  </a:schemeClr>
                </a:solidFill>
                <a:latin typeface="Yu Gothic UI" panose="020B0500000000000000" pitchFamily="50" charset="-128"/>
                <a:ea typeface="Yu Gothic UI" panose="020B0500000000000000" pitchFamily="50" charset="-128"/>
                <a:cs typeface="Arial" panose="020B0604020202020204" pitchFamily="34" charset="0"/>
              </a:rPr>
            </a:br>
            <a:r>
              <a:rPr lang="ja-JP" altLang="en-US" sz="2353" dirty="0">
                <a:solidFill>
                  <a:schemeClr val="tx1">
                    <a:lumMod val="50000"/>
                  </a:schemeClr>
                </a:solidFill>
                <a:latin typeface="Yu Gothic UI" panose="020B0500000000000000" pitchFamily="50" charset="-128"/>
                <a:ea typeface="Yu Gothic UI" panose="020B0500000000000000" pitchFamily="50" charset="-128"/>
                <a:cs typeface="Arial" panose="020B0604020202020204" pitchFamily="34" charset="0"/>
              </a:rPr>
              <a:t>日本東西リージョンでも利用可</a:t>
            </a:r>
            <a:br>
              <a:rPr lang="ja-JP" altLang="en-US" sz="2300" dirty="0">
                <a:solidFill>
                  <a:schemeClr val="tx1">
                    <a:lumMod val="50000"/>
                  </a:schemeClr>
                </a:solidFill>
                <a:latin typeface="Yu Gothic UI" panose="020B0500000000000000" pitchFamily="50" charset="-128"/>
                <a:ea typeface="Yu Gothic UI" panose="020B0500000000000000" pitchFamily="50" charset="-128"/>
                <a:cs typeface="Arial" panose="020B0604020202020204" pitchFamily="34" charset="0"/>
              </a:rPr>
            </a:br>
            <a:br>
              <a:rPr lang="ja-JP" altLang="ja-JP" sz="2000" b="1" dirty="0">
                <a:solidFill>
                  <a:schemeClr val="tx1">
                    <a:lumMod val="50000"/>
                  </a:schemeClr>
                </a:solidFill>
                <a:latin typeface="Yu Gothic UI" panose="020B0500000000000000" pitchFamily="50" charset="-128"/>
                <a:ea typeface="Yu Gothic UI" panose="020B0500000000000000" pitchFamily="50" charset="-128"/>
                <a:cs typeface="Arial" panose="020B0604020202020204" pitchFamily="34" charset="0"/>
              </a:rPr>
            </a:br>
            <a:endParaRPr lang="ja-JP" altLang="ja-JP" sz="2000" b="1" dirty="0">
              <a:solidFill>
                <a:schemeClr val="tx1">
                  <a:lumMod val="50000"/>
                </a:schemeClr>
              </a:solidFill>
              <a:latin typeface="Yu Gothic UI" panose="020B0500000000000000" pitchFamily="50" charset="-128"/>
              <a:ea typeface="Yu Gothic UI" panose="020B0500000000000000" pitchFamily="50" charset="-128"/>
              <a:cs typeface="Arial" panose="020B0604020202020204" pitchFamily="34" charset="0"/>
            </a:endParaRPr>
          </a:p>
        </p:txBody>
      </p:sp>
      <p:sp>
        <p:nvSpPr>
          <p:cNvPr id="8" name="正方形/長方形 3">
            <a:extLst>
              <a:ext uri="{FF2B5EF4-FFF2-40B4-BE49-F238E27FC236}">
                <a16:creationId xmlns:a16="http://schemas.microsoft.com/office/drawing/2014/main" id="{06453F4F-D157-4DD9-A5AF-2C5C8EF6DC9B}"/>
              </a:ext>
            </a:extLst>
          </p:cNvPr>
          <p:cNvSpPr/>
          <p:nvPr/>
        </p:nvSpPr>
        <p:spPr>
          <a:xfrm>
            <a:off x="4137782" y="5932000"/>
            <a:ext cx="8054219" cy="271554"/>
          </a:xfrm>
          <a:prstGeom prst="rect">
            <a:avLst/>
          </a:prstGeom>
        </p:spPr>
        <p:txBody>
          <a:bodyPr wrap="square">
            <a:spAutoFit/>
          </a:bodyPr>
          <a:lstStyle/>
          <a:p>
            <a:pPr algn="r"/>
            <a:r>
              <a:rPr lang="en-US" altLang="ja-JP" sz="1176" dirty="0">
                <a:latin typeface="+mj-lt"/>
                <a:hlinkClick r:id="rId2"/>
              </a:rPr>
              <a:t>https://azure.microsoft.com/ja-jp/services/container-service/</a:t>
            </a:r>
            <a:endParaRPr lang="en-US" altLang="ja-JP" sz="1176" dirty="0">
              <a:latin typeface="+mj-lt"/>
            </a:endParaRPr>
          </a:p>
        </p:txBody>
      </p:sp>
      <p:graphicFrame>
        <p:nvGraphicFramePr>
          <p:cNvPr id="9" name="Table 17">
            <a:extLst>
              <a:ext uri="{FF2B5EF4-FFF2-40B4-BE49-F238E27FC236}">
                <a16:creationId xmlns:a16="http://schemas.microsoft.com/office/drawing/2014/main" id="{F6C6B1B1-8879-4148-A6DB-04A4BD214F25}"/>
              </a:ext>
            </a:extLst>
          </p:cNvPr>
          <p:cNvGraphicFramePr>
            <a:graphicFrameLocks noGrp="1"/>
          </p:cNvGraphicFramePr>
          <p:nvPr>
            <p:extLst>
              <p:ext uri="{D42A27DB-BD31-4B8C-83A1-F6EECF244321}">
                <p14:modId xmlns:p14="http://schemas.microsoft.com/office/powerpoint/2010/main" val="768251860"/>
              </p:ext>
            </p:extLst>
          </p:nvPr>
        </p:nvGraphicFramePr>
        <p:xfrm>
          <a:off x="588263" y="1052736"/>
          <a:ext cx="5138102" cy="4183220"/>
        </p:xfrm>
        <a:graphic>
          <a:graphicData uri="http://schemas.openxmlformats.org/drawingml/2006/table">
            <a:tbl>
              <a:tblPr firstRow="1">
                <a:tableStyleId>{5C22544A-7EE6-4342-B048-85BDC9FD1C3A}</a:tableStyleId>
              </a:tblPr>
              <a:tblGrid>
                <a:gridCol w="1999806">
                  <a:extLst>
                    <a:ext uri="{9D8B030D-6E8A-4147-A177-3AD203B41FA5}">
                      <a16:colId xmlns:a16="http://schemas.microsoft.com/office/drawing/2014/main" val="1718013709"/>
                    </a:ext>
                  </a:extLst>
                </a:gridCol>
                <a:gridCol w="1829987">
                  <a:extLst>
                    <a:ext uri="{9D8B030D-6E8A-4147-A177-3AD203B41FA5}">
                      <a16:colId xmlns:a16="http://schemas.microsoft.com/office/drawing/2014/main" val="1990358366"/>
                    </a:ext>
                  </a:extLst>
                </a:gridCol>
                <a:gridCol w="1308309">
                  <a:extLst>
                    <a:ext uri="{9D8B030D-6E8A-4147-A177-3AD203B41FA5}">
                      <a16:colId xmlns:a16="http://schemas.microsoft.com/office/drawing/2014/main" val="1769369918"/>
                    </a:ext>
                  </a:extLst>
                </a:gridCol>
              </a:tblGrid>
              <a:tr h="627484">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2400" b="0" kern="1200" baseline="0" dirty="0">
                        <a:solidFill>
                          <a:srgbClr val="000000"/>
                        </a:solidFill>
                        <a:latin typeface="Yu Gothic UI" panose="020B0500000000000000" pitchFamily="50" charset="-128"/>
                        <a:ea typeface="Yu Gothic UI" panose="020B0500000000000000" pitchFamily="50" charset="-128"/>
                        <a:cs typeface="Segoe UI Semibold" panose="020B0702040204020203" pitchFamily="34" charset="0"/>
                      </a:endParaRPr>
                    </a:p>
                  </a:txBody>
                  <a:tcPr marL="89630" marR="89630" marT="44814" marB="44814" anchor="ctr">
                    <a:solidFill>
                      <a:schemeClr val="tx2"/>
                    </a:solidFill>
                  </a:tcPr>
                </a:tc>
                <a:tc>
                  <a:txBody>
                    <a:bodyPr/>
                    <a:lstStyle/>
                    <a:p>
                      <a:pPr algn="ctr"/>
                      <a:r>
                        <a:rPr lang="en-US" altLang="ja-JP" sz="1800" dirty="0">
                          <a:latin typeface="Yu Gothic UI" panose="020B0500000000000000" pitchFamily="50" charset="-128"/>
                          <a:ea typeface="Yu Gothic UI" panose="020B0500000000000000" pitchFamily="50" charset="-128"/>
                        </a:rPr>
                        <a:t>Self Hosted</a:t>
                      </a:r>
                    </a:p>
                    <a:p>
                      <a:pPr algn="ctr"/>
                      <a:r>
                        <a:rPr lang="en-US" altLang="ja-JP" sz="1800" dirty="0">
                          <a:latin typeface="Yu Gothic UI" panose="020B0500000000000000" pitchFamily="50" charset="-128"/>
                          <a:ea typeface="Yu Gothic UI" panose="020B0500000000000000" pitchFamily="50" charset="-128"/>
                        </a:rPr>
                        <a:t>Kubernetes</a:t>
                      </a:r>
                      <a:endParaRPr lang="en-US" sz="1800" b="0" dirty="0">
                        <a:solidFill>
                          <a:srgbClr val="0078D4"/>
                        </a:solidFill>
                        <a:latin typeface="Yu Gothic UI" panose="020B0500000000000000" pitchFamily="50" charset="-128"/>
                        <a:ea typeface="Yu Gothic UI" panose="020B0500000000000000" pitchFamily="50" charset="-128"/>
                        <a:cs typeface="Segoe UI Semibold" panose="020B0702040204020203" pitchFamily="34" charset="0"/>
                      </a:endParaRPr>
                    </a:p>
                  </a:txBody>
                  <a:tcPr marL="89630" marR="89630" marT="44814" marB="44814" anchor="ctr">
                    <a:solidFill>
                      <a:schemeClr val="tx2"/>
                    </a:solidFill>
                  </a:tcPr>
                </a:tc>
                <a:tc>
                  <a:txBody>
                    <a:bodyPr/>
                    <a:lstStyle/>
                    <a:p>
                      <a:pPr algn="ctr"/>
                      <a:r>
                        <a:rPr lang="en-US" altLang="ja-JP" sz="1800" dirty="0">
                          <a:latin typeface="Yu Gothic UI" panose="020B0500000000000000" pitchFamily="50" charset="-128"/>
                          <a:ea typeface="Yu Gothic UI" panose="020B0500000000000000" pitchFamily="50" charset="-128"/>
                        </a:rPr>
                        <a:t>AKS</a:t>
                      </a:r>
                      <a:endParaRPr lang="en-US" sz="1800" b="0" dirty="0">
                        <a:solidFill>
                          <a:srgbClr val="0078D4"/>
                        </a:solidFill>
                        <a:latin typeface="Yu Gothic UI" panose="020B0500000000000000" pitchFamily="50" charset="-128"/>
                        <a:ea typeface="Yu Gothic UI" panose="020B0500000000000000" pitchFamily="50" charset="-128"/>
                        <a:cs typeface="Segoe UI Semibold" panose="020B0702040204020203" pitchFamily="34" charset="0"/>
                      </a:endParaRPr>
                    </a:p>
                  </a:txBody>
                  <a:tcPr marL="89630" marR="89630" marT="44814" marB="44814" anchor="ctr">
                    <a:solidFill>
                      <a:schemeClr val="tx2"/>
                    </a:solidFill>
                  </a:tcPr>
                </a:tc>
                <a:extLst>
                  <a:ext uri="{0D108BD9-81ED-4DB2-BD59-A6C34878D82A}">
                    <a16:rowId xmlns:a16="http://schemas.microsoft.com/office/drawing/2014/main" val="2471007751"/>
                  </a:ext>
                </a:extLst>
              </a:tr>
              <a:tr h="49490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ja-JP" altLang="en-US" sz="1600" kern="1200" baseline="0" dirty="0">
                          <a:latin typeface="Yu Gothic UI" panose="020B0500000000000000" pitchFamily="50" charset="-128"/>
                          <a:ea typeface="Yu Gothic UI" panose="020B0500000000000000" pitchFamily="50" charset="-128"/>
                        </a:rPr>
                        <a:t>コンテナ化</a:t>
                      </a:r>
                      <a:endParaRPr lang="en-US" sz="1600" kern="1200" baseline="0" dirty="0">
                        <a:solidFill>
                          <a:srgbClr val="000000"/>
                        </a:solidFill>
                        <a:latin typeface="Yu Gothic UI" panose="020B0500000000000000" pitchFamily="50" charset="-128"/>
                        <a:ea typeface="Yu Gothic UI" panose="020B0500000000000000" pitchFamily="50" charset="-128"/>
                        <a:cs typeface="Segoe UI Semibold" panose="020B0702040204020203" pitchFamily="34" charset="0"/>
                      </a:endParaRPr>
                    </a:p>
                  </a:txBody>
                  <a:tcPr marL="87868" marR="87868" marT="43933" marB="43933" anchor="ctr"/>
                </a:tc>
                <a:tc>
                  <a:txBody>
                    <a:bodyPr/>
                    <a:lstStyle/>
                    <a:p>
                      <a:pPr algn="ctr"/>
                      <a:endParaRPr lang="en-US" sz="2400" dirty="0">
                        <a:solidFill>
                          <a:schemeClr val="tx1"/>
                        </a:solidFill>
                        <a:latin typeface="Yu Gothic UI" panose="020B0500000000000000" pitchFamily="50" charset="-128"/>
                        <a:ea typeface="Yu Gothic UI" panose="020B0500000000000000" pitchFamily="50" charset="-128"/>
                      </a:endParaRPr>
                    </a:p>
                  </a:txBody>
                  <a:tcPr marL="89630" marR="89630" marT="44814" marB="44814" anchor="ctr"/>
                </a:tc>
                <a:tc>
                  <a:txBody>
                    <a:bodyPr/>
                    <a:lstStyle/>
                    <a:p>
                      <a:pPr algn="ctr"/>
                      <a:endParaRPr lang="en-US" sz="2400" dirty="0">
                        <a:solidFill>
                          <a:schemeClr val="tx1"/>
                        </a:solidFill>
                        <a:latin typeface="Yu Gothic UI" panose="020B0500000000000000" pitchFamily="50" charset="-128"/>
                        <a:ea typeface="Yu Gothic UI" panose="020B0500000000000000" pitchFamily="50" charset="-128"/>
                      </a:endParaRPr>
                    </a:p>
                  </a:txBody>
                  <a:tcPr marL="89630" marR="89630" marT="44814" marB="44814" anchor="ctr"/>
                </a:tc>
                <a:extLst>
                  <a:ext uri="{0D108BD9-81ED-4DB2-BD59-A6C34878D82A}">
                    <a16:rowId xmlns:a16="http://schemas.microsoft.com/office/drawing/2014/main" val="10001"/>
                  </a:ext>
                </a:extLst>
              </a:tr>
              <a:tr h="565959">
                <a:tc>
                  <a:txBody>
                    <a:bodyPr/>
                    <a:lstStyle/>
                    <a:p>
                      <a:pPr marL="0" algn="l" defTabSz="914367" rtl="0" eaLnBrk="1" latinLnBrk="0" hangingPunct="1"/>
                      <a:r>
                        <a:rPr lang="ja-JP" altLang="en-US" sz="1600" kern="1200" baseline="0" dirty="0">
                          <a:latin typeface="Yu Gothic UI" panose="020B0500000000000000" pitchFamily="50" charset="-128"/>
                          <a:ea typeface="Yu Gothic UI" panose="020B0500000000000000" pitchFamily="50" charset="-128"/>
                        </a:rPr>
                        <a:t>アプリのイテレーションデバッグ</a:t>
                      </a:r>
                    </a:p>
                  </a:txBody>
                  <a:tcPr marL="87868" marR="87868" marT="43933" marB="43933" anchor="ctr"/>
                </a:tc>
                <a:tc>
                  <a:txBody>
                    <a:bodyPr/>
                    <a:lstStyle/>
                    <a:p>
                      <a:pPr algn="ctr"/>
                      <a:endParaRPr lang="en-US" sz="2400" dirty="0">
                        <a:solidFill>
                          <a:schemeClr val="tx1"/>
                        </a:solidFill>
                        <a:latin typeface="Yu Gothic UI" panose="020B0500000000000000" pitchFamily="50" charset="-128"/>
                        <a:ea typeface="Yu Gothic UI" panose="020B0500000000000000" pitchFamily="50" charset="-128"/>
                      </a:endParaRPr>
                    </a:p>
                  </a:txBody>
                  <a:tcPr marL="89630" marR="89630" marT="44814" marB="44814" anchor="ctr"/>
                </a:tc>
                <a:tc>
                  <a:txBody>
                    <a:bodyPr/>
                    <a:lstStyle/>
                    <a:p>
                      <a:pPr algn="ctr"/>
                      <a:endParaRPr lang="en-US" sz="2400" dirty="0">
                        <a:solidFill>
                          <a:schemeClr val="tx1"/>
                        </a:solidFill>
                        <a:latin typeface="Yu Gothic UI" panose="020B0500000000000000" pitchFamily="50" charset="-128"/>
                        <a:ea typeface="Yu Gothic UI" panose="020B0500000000000000" pitchFamily="50" charset="-128"/>
                      </a:endParaRPr>
                    </a:p>
                  </a:txBody>
                  <a:tcPr marL="89630" marR="89630" marT="44814" marB="44814" anchor="ctr"/>
                </a:tc>
                <a:extLst>
                  <a:ext uri="{0D108BD9-81ED-4DB2-BD59-A6C34878D82A}">
                    <a16:rowId xmlns:a16="http://schemas.microsoft.com/office/drawing/2014/main" val="10002"/>
                  </a:ext>
                </a:extLst>
              </a:tr>
              <a:tr h="49490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kern="1200" baseline="0">
                          <a:latin typeface="Yu Gothic UI" panose="020B0500000000000000" pitchFamily="50" charset="-128"/>
                          <a:ea typeface="Yu Gothic UI" panose="020B0500000000000000" pitchFamily="50" charset="-128"/>
                        </a:rPr>
                        <a:t>CI/CD</a:t>
                      </a:r>
                      <a:endParaRPr lang="en-US" sz="1600" kern="1200" baseline="0">
                        <a:solidFill>
                          <a:srgbClr val="000000"/>
                        </a:solidFill>
                        <a:latin typeface="Yu Gothic UI" panose="020B0500000000000000" pitchFamily="50" charset="-128"/>
                        <a:ea typeface="Yu Gothic UI" panose="020B0500000000000000" pitchFamily="50" charset="-128"/>
                        <a:cs typeface="Segoe UI Semibold" panose="020B0702040204020203" pitchFamily="34" charset="0"/>
                      </a:endParaRPr>
                    </a:p>
                  </a:txBody>
                  <a:tcPr marL="89630" marR="89630" marT="44814" marB="44814" anchor="ctr"/>
                </a:tc>
                <a:tc>
                  <a:txBody>
                    <a:bodyPr/>
                    <a:lstStyle/>
                    <a:p>
                      <a:pPr algn="ctr"/>
                      <a:endParaRPr lang="en-US" sz="2400" dirty="0">
                        <a:solidFill>
                          <a:schemeClr val="tx1"/>
                        </a:solidFill>
                        <a:latin typeface="Yu Gothic UI" panose="020B0500000000000000" pitchFamily="50" charset="-128"/>
                        <a:ea typeface="Yu Gothic UI" panose="020B0500000000000000" pitchFamily="50" charset="-128"/>
                      </a:endParaRPr>
                    </a:p>
                  </a:txBody>
                  <a:tcPr marL="89630" marR="89630" marT="44814" marB="44814" anchor="ctr"/>
                </a:tc>
                <a:tc>
                  <a:txBody>
                    <a:bodyPr/>
                    <a:lstStyle/>
                    <a:p>
                      <a:pPr algn="ctr"/>
                      <a:endParaRPr lang="en-US" sz="2400" dirty="0">
                        <a:solidFill>
                          <a:schemeClr val="tx1"/>
                        </a:solidFill>
                        <a:latin typeface="Yu Gothic UI" panose="020B0500000000000000" pitchFamily="50" charset="-128"/>
                        <a:ea typeface="Yu Gothic UI" panose="020B0500000000000000" pitchFamily="50" charset="-128"/>
                      </a:endParaRPr>
                    </a:p>
                  </a:txBody>
                  <a:tcPr marL="89630" marR="89630" marT="44814" marB="44814" anchor="ctr"/>
                </a:tc>
                <a:extLst>
                  <a:ext uri="{0D108BD9-81ED-4DB2-BD59-A6C34878D82A}">
                    <a16:rowId xmlns:a16="http://schemas.microsoft.com/office/drawing/2014/main" val="10003"/>
                  </a:ext>
                </a:extLst>
              </a:tr>
              <a:tr h="494901">
                <a:tc>
                  <a:txBody>
                    <a:bodyPr/>
                    <a:lstStyle/>
                    <a:p>
                      <a:r>
                        <a:rPr lang="ja-JP" altLang="en-US" sz="1600" baseline="0" dirty="0">
                          <a:latin typeface="Yu Gothic UI" panose="020B0500000000000000" pitchFamily="50" charset="-128"/>
                          <a:ea typeface="Yu Gothic UI" panose="020B0500000000000000" pitchFamily="50" charset="-128"/>
                        </a:rPr>
                        <a:t>クラスタ作成</a:t>
                      </a:r>
                      <a:endParaRPr lang="en-US" sz="1600" baseline="0" dirty="0">
                        <a:solidFill>
                          <a:srgbClr val="000000"/>
                        </a:solidFill>
                        <a:latin typeface="Yu Gothic UI" panose="020B0500000000000000" pitchFamily="50" charset="-128"/>
                        <a:ea typeface="Yu Gothic UI" panose="020B0500000000000000" pitchFamily="50" charset="-128"/>
                        <a:cs typeface="Segoe UI Semibold" panose="020B0702040204020203" pitchFamily="34" charset="0"/>
                      </a:endParaRPr>
                    </a:p>
                  </a:txBody>
                  <a:tcPr marL="87868" marR="87868" marT="43933" marB="43933" anchor="ctr"/>
                </a:tc>
                <a:tc>
                  <a:txBody>
                    <a:bodyPr/>
                    <a:lstStyle/>
                    <a:p>
                      <a:pPr algn="ctr"/>
                      <a:endParaRPr lang="en-US" sz="2400" dirty="0">
                        <a:solidFill>
                          <a:schemeClr val="tx1"/>
                        </a:solidFill>
                        <a:latin typeface="Yu Gothic UI" panose="020B0500000000000000" pitchFamily="50" charset="-128"/>
                        <a:ea typeface="Yu Gothic UI" panose="020B0500000000000000" pitchFamily="50" charset="-128"/>
                      </a:endParaRPr>
                    </a:p>
                  </a:txBody>
                  <a:tcPr marL="89630" marR="89630" marT="44814" marB="44814" anchor="ctr"/>
                </a:tc>
                <a:tc>
                  <a:txBody>
                    <a:bodyPr/>
                    <a:lstStyle/>
                    <a:p>
                      <a:pPr algn="ctr"/>
                      <a:endParaRPr lang="en-US" sz="2400" dirty="0">
                        <a:solidFill>
                          <a:srgbClr val="0078D4"/>
                        </a:solidFill>
                        <a:latin typeface="Yu Gothic UI" panose="020B0500000000000000" pitchFamily="50" charset="-128"/>
                        <a:ea typeface="Yu Gothic UI" panose="020B0500000000000000" pitchFamily="50" charset="-128"/>
                      </a:endParaRPr>
                    </a:p>
                  </a:txBody>
                  <a:tcPr marL="89630" marR="89630" marT="44814" marB="44814" anchor="ctr"/>
                </a:tc>
                <a:extLst>
                  <a:ext uri="{0D108BD9-81ED-4DB2-BD59-A6C34878D82A}">
                    <a16:rowId xmlns:a16="http://schemas.microsoft.com/office/drawing/2014/main" val="3701490433"/>
                  </a:ext>
                </a:extLst>
              </a:tr>
              <a:tr h="494901">
                <a:tc>
                  <a:txBody>
                    <a:bodyPr/>
                    <a:lstStyle/>
                    <a:p>
                      <a:r>
                        <a:rPr lang="ja-JP" altLang="en-US" sz="1600" baseline="0" dirty="0">
                          <a:latin typeface="Yu Gothic UI" panose="020B0500000000000000" pitchFamily="50" charset="-128"/>
                          <a:ea typeface="Yu Gothic UI" panose="020B0500000000000000" pitchFamily="50" charset="-128"/>
                        </a:rPr>
                        <a:t>クラスタアップデート</a:t>
                      </a:r>
                      <a:endParaRPr lang="en-US" sz="1600" baseline="0" dirty="0">
                        <a:solidFill>
                          <a:srgbClr val="000000"/>
                        </a:solidFill>
                        <a:latin typeface="Yu Gothic UI" panose="020B0500000000000000" pitchFamily="50" charset="-128"/>
                        <a:ea typeface="Yu Gothic UI" panose="020B0500000000000000" pitchFamily="50" charset="-128"/>
                        <a:cs typeface="Segoe UI Semibold" panose="020B0702040204020203" pitchFamily="34" charset="0"/>
                      </a:endParaRPr>
                    </a:p>
                  </a:txBody>
                  <a:tcPr marL="87868" marR="87868" marT="43933" marB="43933" anchor="ctr"/>
                </a:tc>
                <a:tc>
                  <a:txBody>
                    <a:bodyPr/>
                    <a:lstStyle/>
                    <a:p>
                      <a:pPr algn="ctr"/>
                      <a:endParaRPr lang="en-US" sz="2400">
                        <a:solidFill>
                          <a:schemeClr val="tx1"/>
                        </a:solidFill>
                        <a:latin typeface="Yu Gothic UI" panose="020B0500000000000000" pitchFamily="50" charset="-128"/>
                        <a:ea typeface="Yu Gothic UI" panose="020B0500000000000000" pitchFamily="50" charset="-128"/>
                      </a:endParaRPr>
                    </a:p>
                  </a:txBody>
                  <a:tcPr marL="89630" marR="89630" marT="44814" marB="44814"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2400" dirty="0">
                        <a:solidFill>
                          <a:srgbClr val="0078D4"/>
                        </a:solidFill>
                        <a:latin typeface="Yu Gothic UI" panose="020B0500000000000000" pitchFamily="50" charset="-128"/>
                        <a:ea typeface="Yu Gothic UI" panose="020B0500000000000000" pitchFamily="50" charset="-128"/>
                      </a:endParaRPr>
                    </a:p>
                  </a:txBody>
                  <a:tcPr marL="89630" marR="89630" marT="44814" marB="44814" anchor="ctr"/>
                </a:tc>
                <a:extLst>
                  <a:ext uri="{0D108BD9-81ED-4DB2-BD59-A6C34878D82A}">
                    <a16:rowId xmlns:a16="http://schemas.microsoft.com/office/drawing/2014/main" val="3179738365"/>
                  </a:ext>
                </a:extLst>
              </a:tr>
              <a:tr h="49490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ja-JP" altLang="en-US" sz="1600" kern="1200" baseline="0" dirty="0">
                          <a:solidFill>
                            <a:srgbClr val="000000"/>
                          </a:solidFill>
                          <a:latin typeface="Yu Gothic UI" panose="020B0500000000000000" pitchFamily="50" charset="-128"/>
                          <a:ea typeface="Yu Gothic UI" panose="020B0500000000000000" pitchFamily="50" charset="-128"/>
                          <a:cs typeface="Segoe UI Semibold" panose="020B0702040204020203" pitchFamily="34" charset="0"/>
                        </a:rPr>
                        <a:t>スケーリング</a:t>
                      </a:r>
                      <a:endParaRPr lang="en-US" sz="1600" kern="1200" baseline="0" dirty="0">
                        <a:solidFill>
                          <a:srgbClr val="000000"/>
                        </a:solidFill>
                        <a:latin typeface="Yu Gothic UI" panose="020B0500000000000000" pitchFamily="50" charset="-128"/>
                        <a:ea typeface="Yu Gothic UI" panose="020B0500000000000000" pitchFamily="50" charset="-128"/>
                        <a:cs typeface="Segoe UI Semibold" panose="020B0702040204020203" pitchFamily="34" charset="0"/>
                      </a:endParaRPr>
                    </a:p>
                  </a:txBody>
                  <a:tcPr marL="87868" marR="87868" marT="43933" marB="43933" anchor="ctr"/>
                </a:tc>
                <a:tc>
                  <a:txBody>
                    <a:bodyPr/>
                    <a:lstStyle/>
                    <a:p>
                      <a:pPr algn="ctr"/>
                      <a:endParaRPr lang="en-US" sz="2400">
                        <a:solidFill>
                          <a:schemeClr val="tx1"/>
                        </a:solidFill>
                        <a:latin typeface="Yu Gothic UI" panose="020B0500000000000000" pitchFamily="50" charset="-128"/>
                        <a:ea typeface="Yu Gothic UI" panose="020B0500000000000000" pitchFamily="50" charset="-128"/>
                      </a:endParaRPr>
                    </a:p>
                  </a:txBody>
                  <a:tcPr marL="89630" marR="89630" marT="44814" marB="44814"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2400" dirty="0">
                        <a:solidFill>
                          <a:srgbClr val="0078D4"/>
                        </a:solidFill>
                        <a:latin typeface="Yu Gothic UI" panose="020B0500000000000000" pitchFamily="50" charset="-128"/>
                        <a:ea typeface="Yu Gothic UI" panose="020B0500000000000000" pitchFamily="50" charset="-128"/>
                      </a:endParaRPr>
                    </a:p>
                  </a:txBody>
                  <a:tcPr marL="89630" marR="89630" marT="44814" marB="44814" anchor="ctr"/>
                </a:tc>
                <a:extLst>
                  <a:ext uri="{0D108BD9-81ED-4DB2-BD59-A6C34878D82A}">
                    <a16:rowId xmlns:a16="http://schemas.microsoft.com/office/drawing/2014/main" val="1559418288"/>
                  </a:ext>
                </a:extLst>
              </a:tr>
              <a:tr h="49490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ja-JP" altLang="en-US" sz="1600" kern="1200" baseline="0" dirty="0">
                          <a:latin typeface="Yu Gothic UI" panose="020B0500000000000000" pitchFamily="50" charset="-128"/>
                          <a:ea typeface="Yu Gothic UI" panose="020B0500000000000000" pitchFamily="50" charset="-128"/>
                        </a:rPr>
                        <a:t>モニタリング・ロギング</a:t>
                      </a:r>
                      <a:endParaRPr lang="en-US" sz="1600" kern="1200" baseline="0" dirty="0">
                        <a:solidFill>
                          <a:srgbClr val="000000"/>
                        </a:solidFill>
                        <a:latin typeface="Yu Gothic UI" panose="020B0500000000000000" pitchFamily="50" charset="-128"/>
                        <a:ea typeface="Yu Gothic UI" panose="020B0500000000000000" pitchFamily="50" charset="-128"/>
                        <a:cs typeface="Segoe UI Semibold" panose="020B0702040204020203" pitchFamily="34" charset="0"/>
                      </a:endParaRPr>
                    </a:p>
                  </a:txBody>
                  <a:tcPr marL="87868" marR="87868" marT="43933" marB="43933" anchor="ctr"/>
                </a:tc>
                <a:tc>
                  <a:txBody>
                    <a:bodyPr/>
                    <a:lstStyle/>
                    <a:p>
                      <a:pPr algn="ctr"/>
                      <a:endParaRPr lang="en-US" sz="2400">
                        <a:solidFill>
                          <a:schemeClr val="tx1"/>
                        </a:solidFill>
                        <a:latin typeface="Yu Gothic UI" panose="020B0500000000000000" pitchFamily="50" charset="-128"/>
                        <a:ea typeface="Yu Gothic UI" panose="020B0500000000000000" pitchFamily="50" charset="-128"/>
                      </a:endParaRPr>
                    </a:p>
                  </a:txBody>
                  <a:tcPr marL="89630" marR="89630" marT="44814" marB="44814"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2400" dirty="0">
                        <a:solidFill>
                          <a:srgbClr val="0078D4"/>
                        </a:solidFill>
                        <a:latin typeface="Yu Gothic UI" panose="020B0500000000000000" pitchFamily="50" charset="-128"/>
                        <a:ea typeface="Yu Gothic UI" panose="020B0500000000000000" pitchFamily="50" charset="-128"/>
                      </a:endParaRPr>
                    </a:p>
                  </a:txBody>
                  <a:tcPr marL="89630" marR="89630" marT="44814" marB="44814" anchor="ctr"/>
                </a:tc>
                <a:extLst>
                  <a:ext uri="{0D108BD9-81ED-4DB2-BD59-A6C34878D82A}">
                    <a16:rowId xmlns:a16="http://schemas.microsoft.com/office/drawing/2014/main" val="1452369576"/>
                  </a:ext>
                </a:extLst>
              </a:tr>
            </a:tbl>
          </a:graphicData>
        </a:graphic>
      </p:graphicFrame>
      <p:sp>
        <p:nvSpPr>
          <p:cNvPr id="10" name="Rectangle 34">
            <a:extLst>
              <a:ext uri="{FF2B5EF4-FFF2-40B4-BE49-F238E27FC236}">
                <a16:creationId xmlns:a16="http://schemas.microsoft.com/office/drawing/2014/main" id="{510E3526-546E-4E3F-AD4B-D851D43E20DA}"/>
              </a:ext>
            </a:extLst>
          </p:cNvPr>
          <p:cNvSpPr/>
          <p:nvPr/>
        </p:nvSpPr>
        <p:spPr>
          <a:xfrm>
            <a:off x="3444054" y="1839964"/>
            <a:ext cx="244643" cy="244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042">
              <a:defRPr/>
            </a:pPr>
            <a:endParaRPr kumimoji="0" lang="en-US" sz="2745">
              <a:solidFill>
                <a:srgbClr val="FFFFFF"/>
              </a:solidFill>
              <a:latin typeface="Segoe UI"/>
            </a:endParaRPr>
          </a:p>
        </p:txBody>
      </p:sp>
      <p:sp>
        <p:nvSpPr>
          <p:cNvPr id="11" name="Rectangle 25">
            <a:extLst>
              <a:ext uri="{FF2B5EF4-FFF2-40B4-BE49-F238E27FC236}">
                <a16:creationId xmlns:a16="http://schemas.microsoft.com/office/drawing/2014/main" id="{B3F52D62-1F8F-4F3F-AF64-B35D24D3C735}"/>
              </a:ext>
            </a:extLst>
          </p:cNvPr>
          <p:cNvSpPr/>
          <p:nvPr/>
        </p:nvSpPr>
        <p:spPr>
          <a:xfrm>
            <a:off x="4949849" y="3416008"/>
            <a:ext cx="244643" cy="2446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042">
              <a:defRPr/>
            </a:pPr>
            <a:endParaRPr kumimoji="0" lang="en-US" sz="2745">
              <a:solidFill>
                <a:srgbClr val="FFFFFF"/>
              </a:solidFill>
              <a:latin typeface="Segoe UI"/>
            </a:endParaRPr>
          </a:p>
        </p:txBody>
      </p:sp>
      <p:sp>
        <p:nvSpPr>
          <p:cNvPr id="12" name="Rectangle 25">
            <a:extLst>
              <a:ext uri="{FF2B5EF4-FFF2-40B4-BE49-F238E27FC236}">
                <a16:creationId xmlns:a16="http://schemas.microsoft.com/office/drawing/2014/main" id="{5BE92A4E-C6E6-4190-9938-A4B6030B3D44}"/>
              </a:ext>
            </a:extLst>
          </p:cNvPr>
          <p:cNvSpPr/>
          <p:nvPr/>
        </p:nvSpPr>
        <p:spPr>
          <a:xfrm>
            <a:off x="4949849" y="3894159"/>
            <a:ext cx="244643" cy="2446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042">
              <a:defRPr/>
            </a:pPr>
            <a:endParaRPr kumimoji="0" lang="en-US" sz="2745">
              <a:solidFill>
                <a:srgbClr val="FFFFFF"/>
              </a:solidFill>
              <a:latin typeface="Segoe UI"/>
            </a:endParaRPr>
          </a:p>
        </p:txBody>
      </p:sp>
      <p:sp>
        <p:nvSpPr>
          <p:cNvPr id="13" name="Rectangle 25">
            <a:extLst>
              <a:ext uri="{FF2B5EF4-FFF2-40B4-BE49-F238E27FC236}">
                <a16:creationId xmlns:a16="http://schemas.microsoft.com/office/drawing/2014/main" id="{D5F76C13-F15C-4E77-9F75-3A2B58A9E686}"/>
              </a:ext>
            </a:extLst>
          </p:cNvPr>
          <p:cNvSpPr/>
          <p:nvPr/>
        </p:nvSpPr>
        <p:spPr>
          <a:xfrm>
            <a:off x="4949849" y="4374688"/>
            <a:ext cx="244643" cy="2446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042">
              <a:defRPr/>
            </a:pPr>
            <a:endParaRPr kumimoji="0" lang="en-US" sz="2745">
              <a:solidFill>
                <a:srgbClr val="FFFFFF"/>
              </a:solidFill>
              <a:latin typeface="Segoe UI"/>
            </a:endParaRPr>
          </a:p>
        </p:txBody>
      </p:sp>
      <p:sp>
        <p:nvSpPr>
          <p:cNvPr id="14" name="Rectangle 25">
            <a:extLst>
              <a:ext uri="{FF2B5EF4-FFF2-40B4-BE49-F238E27FC236}">
                <a16:creationId xmlns:a16="http://schemas.microsoft.com/office/drawing/2014/main" id="{23AF722E-6A0D-4670-AD83-23EDEED2B205}"/>
              </a:ext>
            </a:extLst>
          </p:cNvPr>
          <p:cNvSpPr/>
          <p:nvPr/>
        </p:nvSpPr>
        <p:spPr>
          <a:xfrm>
            <a:off x="4939727" y="4855216"/>
            <a:ext cx="244643" cy="2446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042">
              <a:defRPr/>
            </a:pPr>
            <a:endParaRPr kumimoji="0" lang="en-US" sz="2745">
              <a:solidFill>
                <a:srgbClr val="FFFFFF"/>
              </a:solidFill>
              <a:latin typeface="Segoe UI"/>
            </a:endParaRPr>
          </a:p>
        </p:txBody>
      </p:sp>
      <p:sp>
        <p:nvSpPr>
          <p:cNvPr id="15" name="Rectangle 34">
            <a:extLst>
              <a:ext uri="{FF2B5EF4-FFF2-40B4-BE49-F238E27FC236}">
                <a16:creationId xmlns:a16="http://schemas.microsoft.com/office/drawing/2014/main" id="{DE02CEC0-6362-4254-BD6A-D1A3472BC704}"/>
              </a:ext>
            </a:extLst>
          </p:cNvPr>
          <p:cNvSpPr/>
          <p:nvPr/>
        </p:nvSpPr>
        <p:spPr>
          <a:xfrm>
            <a:off x="1006113" y="5483947"/>
            <a:ext cx="244643" cy="244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042">
              <a:defRPr/>
            </a:pPr>
            <a:endParaRPr kumimoji="0" lang="en-US" sz="2745">
              <a:solidFill>
                <a:srgbClr val="FFFFFF"/>
              </a:solidFill>
              <a:latin typeface="Yu Gothic UI" panose="020B0500000000000000" pitchFamily="50" charset="-128"/>
              <a:ea typeface="Yu Gothic UI" panose="020B0500000000000000" pitchFamily="50" charset="-128"/>
            </a:endParaRPr>
          </a:p>
        </p:txBody>
      </p:sp>
      <p:sp>
        <p:nvSpPr>
          <p:cNvPr id="16" name="Rectangle 1">
            <a:extLst>
              <a:ext uri="{FF2B5EF4-FFF2-40B4-BE49-F238E27FC236}">
                <a16:creationId xmlns:a16="http://schemas.microsoft.com/office/drawing/2014/main" id="{4828C135-3633-4A6E-83A0-BE3AC7AC2025}"/>
              </a:ext>
            </a:extLst>
          </p:cNvPr>
          <p:cNvSpPr>
            <a:spLocks noChangeArrowheads="1"/>
          </p:cNvSpPr>
          <p:nvPr/>
        </p:nvSpPr>
        <p:spPr bwMode="auto">
          <a:xfrm>
            <a:off x="1263836" y="5478900"/>
            <a:ext cx="5435620" cy="814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7" tIns="0" rIns="91427" bIns="0" numCol="1" anchor="ctr" anchorCtr="0" compatLnSpc="1">
            <a:prstTxWarp prst="textNoShape">
              <a:avLst/>
            </a:prstTxWarp>
            <a:spAutoFit/>
          </a:bodyPr>
          <a:lstStyle/>
          <a:p>
            <a:r>
              <a:rPr lang="ja-JP" altLang="en-US" sz="1765" dirty="0">
                <a:solidFill>
                  <a:schemeClr val="tx1">
                    <a:lumMod val="50000"/>
                  </a:schemeClr>
                </a:solidFill>
                <a:latin typeface="Yu Gothic UI" panose="020B0500000000000000" pitchFamily="50" charset="-128"/>
                <a:ea typeface="Yu Gothic UI" panose="020B0500000000000000" pitchFamily="50" charset="-128"/>
                <a:cs typeface="Arial" panose="020B0604020202020204" pitchFamily="34" charset="0"/>
              </a:rPr>
              <a:t>：ユーザ        ：</a:t>
            </a:r>
            <a:r>
              <a:rPr lang="en-US" altLang="ja-JP" sz="1765" dirty="0">
                <a:solidFill>
                  <a:schemeClr val="tx1">
                    <a:lumMod val="50000"/>
                  </a:schemeClr>
                </a:solidFill>
                <a:latin typeface="Yu Gothic UI" panose="020B0500000000000000" pitchFamily="50" charset="-128"/>
                <a:ea typeface="Yu Gothic UI" panose="020B0500000000000000" pitchFamily="50" charset="-128"/>
                <a:cs typeface="Arial" panose="020B0604020202020204" pitchFamily="34" charset="0"/>
              </a:rPr>
              <a:t>Azure</a:t>
            </a:r>
            <a:br>
              <a:rPr lang="ja-JP" altLang="en-US" sz="1765" dirty="0">
                <a:solidFill>
                  <a:schemeClr val="tx1">
                    <a:lumMod val="50000"/>
                  </a:schemeClr>
                </a:solidFill>
                <a:latin typeface="Yu Gothic UI" panose="020B0500000000000000" pitchFamily="50" charset="-128"/>
                <a:ea typeface="Yu Gothic UI" panose="020B0500000000000000" pitchFamily="50" charset="-128"/>
                <a:cs typeface="Arial" panose="020B0604020202020204" pitchFamily="34" charset="0"/>
              </a:rPr>
            </a:br>
            <a:br>
              <a:rPr lang="ja-JP" altLang="ja-JP" sz="1765" b="1" dirty="0">
                <a:solidFill>
                  <a:schemeClr val="tx1">
                    <a:lumMod val="50000"/>
                  </a:schemeClr>
                </a:solidFill>
                <a:latin typeface="Yu Gothic UI" panose="020B0500000000000000" pitchFamily="50" charset="-128"/>
                <a:ea typeface="Yu Gothic UI" panose="020B0500000000000000" pitchFamily="50" charset="-128"/>
                <a:cs typeface="Arial" panose="020B0604020202020204" pitchFamily="34" charset="0"/>
              </a:rPr>
            </a:br>
            <a:endParaRPr lang="ja-JP" altLang="ja-JP" sz="1765" b="1" dirty="0">
              <a:solidFill>
                <a:schemeClr val="tx1">
                  <a:lumMod val="50000"/>
                </a:schemeClr>
              </a:solidFill>
              <a:latin typeface="Yu Gothic UI" panose="020B0500000000000000" pitchFamily="50" charset="-128"/>
              <a:ea typeface="Yu Gothic UI" panose="020B0500000000000000" pitchFamily="50" charset="-128"/>
              <a:cs typeface="Arial" panose="020B0604020202020204" pitchFamily="34" charset="0"/>
            </a:endParaRPr>
          </a:p>
        </p:txBody>
      </p:sp>
      <p:sp>
        <p:nvSpPr>
          <p:cNvPr id="17" name="Rectangle 25">
            <a:extLst>
              <a:ext uri="{FF2B5EF4-FFF2-40B4-BE49-F238E27FC236}">
                <a16:creationId xmlns:a16="http://schemas.microsoft.com/office/drawing/2014/main" id="{BE2A8E85-CE6A-456A-B6F6-0BF95F6A3550}"/>
              </a:ext>
            </a:extLst>
          </p:cNvPr>
          <p:cNvSpPr/>
          <p:nvPr/>
        </p:nvSpPr>
        <p:spPr>
          <a:xfrm>
            <a:off x="2337775" y="5480697"/>
            <a:ext cx="244643" cy="2446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042">
              <a:defRPr/>
            </a:pPr>
            <a:endParaRPr kumimoji="0" lang="en-US" sz="2745">
              <a:solidFill>
                <a:srgbClr val="FFFFFF"/>
              </a:solidFill>
              <a:latin typeface="Yu Gothic UI" panose="020B0500000000000000" pitchFamily="50" charset="-128"/>
              <a:ea typeface="Yu Gothic UI" panose="020B0500000000000000" pitchFamily="50" charset="-128"/>
            </a:endParaRPr>
          </a:p>
        </p:txBody>
      </p:sp>
      <p:sp>
        <p:nvSpPr>
          <p:cNvPr id="18" name="Rectangle 34">
            <a:extLst>
              <a:ext uri="{FF2B5EF4-FFF2-40B4-BE49-F238E27FC236}">
                <a16:creationId xmlns:a16="http://schemas.microsoft.com/office/drawing/2014/main" id="{A38DF2B3-3B1B-4076-95D1-8A0A1E54258D}"/>
              </a:ext>
            </a:extLst>
          </p:cNvPr>
          <p:cNvSpPr/>
          <p:nvPr/>
        </p:nvSpPr>
        <p:spPr>
          <a:xfrm>
            <a:off x="3444054" y="2429346"/>
            <a:ext cx="244643" cy="244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042">
              <a:defRPr/>
            </a:pPr>
            <a:endParaRPr kumimoji="0" lang="en-US" sz="2745">
              <a:solidFill>
                <a:srgbClr val="FFFFFF"/>
              </a:solidFill>
              <a:latin typeface="Segoe UI"/>
            </a:endParaRPr>
          </a:p>
        </p:txBody>
      </p:sp>
      <p:sp>
        <p:nvSpPr>
          <p:cNvPr id="19" name="Rectangle 34">
            <a:extLst>
              <a:ext uri="{FF2B5EF4-FFF2-40B4-BE49-F238E27FC236}">
                <a16:creationId xmlns:a16="http://schemas.microsoft.com/office/drawing/2014/main" id="{C2A981B4-363A-4811-B30D-D734365D4799}"/>
              </a:ext>
            </a:extLst>
          </p:cNvPr>
          <p:cNvSpPr/>
          <p:nvPr/>
        </p:nvSpPr>
        <p:spPr>
          <a:xfrm>
            <a:off x="3444053" y="2902220"/>
            <a:ext cx="244643" cy="244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042">
              <a:defRPr/>
            </a:pPr>
            <a:endParaRPr kumimoji="0" lang="en-US" sz="2745">
              <a:solidFill>
                <a:srgbClr val="FFFFFF"/>
              </a:solidFill>
              <a:latin typeface="Segoe UI"/>
            </a:endParaRPr>
          </a:p>
        </p:txBody>
      </p:sp>
      <p:sp>
        <p:nvSpPr>
          <p:cNvPr id="20" name="Rectangle 34">
            <a:extLst>
              <a:ext uri="{FF2B5EF4-FFF2-40B4-BE49-F238E27FC236}">
                <a16:creationId xmlns:a16="http://schemas.microsoft.com/office/drawing/2014/main" id="{947B4505-901C-405F-8997-8E02FAD58447}"/>
              </a:ext>
            </a:extLst>
          </p:cNvPr>
          <p:cNvSpPr/>
          <p:nvPr/>
        </p:nvSpPr>
        <p:spPr>
          <a:xfrm>
            <a:off x="3444053" y="3426307"/>
            <a:ext cx="244643" cy="244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042">
              <a:defRPr/>
            </a:pPr>
            <a:endParaRPr kumimoji="0" lang="en-US" sz="2745">
              <a:solidFill>
                <a:srgbClr val="FFFFFF"/>
              </a:solidFill>
              <a:latin typeface="Segoe UI"/>
            </a:endParaRPr>
          </a:p>
        </p:txBody>
      </p:sp>
      <p:sp>
        <p:nvSpPr>
          <p:cNvPr id="21" name="Rectangle 34">
            <a:extLst>
              <a:ext uri="{FF2B5EF4-FFF2-40B4-BE49-F238E27FC236}">
                <a16:creationId xmlns:a16="http://schemas.microsoft.com/office/drawing/2014/main" id="{A14F8C07-F650-49B7-8768-AC47E431A64B}"/>
              </a:ext>
            </a:extLst>
          </p:cNvPr>
          <p:cNvSpPr/>
          <p:nvPr/>
        </p:nvSpPr>
        <p:spPr>
          <a:xfrm>
            <a:off x="3444052" y="3936175"/>
            <a:ext cx="244643" cy="244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042">
              <a:defRPr/>
            </a:pPr>
            <a:endParaRPr kumimoji="0" lang="en-US" sz="2745">
              <a:solidFill>
                <a:srgbClr val="FFFFFF"/>
              </a:solidFill>
              <a:latin typeface="Segoe UI"/>
            </a:endParaRPr>
          </a:p>
        </p:txBody>
      </p:sp>
      <p:sp>
        <p:nvSpPr>
          <p:cNvPr id="22" name="Rectangle 34">
            <a:extLst>
              <a:ext uri="{FF2B5EF4-FFF2-40B4-BE49-F238E27FC236}">
                <a16:creationId xmlns:a16="http://schemas.microsoft.com/office/drawing/2014/main" id="{680EB613-796B-4329-9602-988652BC8A00}"/>
              </a:ext>
            </a:extLst>
          </p:cNvPr>
          <p:cNvSpPr/>
          <p:nvPr/>
        </p:nvSpPr>
        <p:spPr>
          <a:xfrm>
            <a:off x="3444050" y="4395696"/>
            <a:ext cx="244643" cy="244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042">
              <a:defRPr/>
            </a:pPr>
            <a:endParaRPr kumimoji="0" lang="en-US" sz="2745">
              <a:solidFill>
                <a:srgbClr val="FFFFFF"/>
              </a:solidFill>
              <a:latin typeface="Segoe UI"/>
            </a:endParaRPr>
          </a:p>
        </p:txBody>
      </p:sp>
      <p:sp>
        <p:nvSpPr>
          <p:cNvPr id="23" name="Rectangle 34">
            <a:extLst>
              <a:ext uri="{FF2B5EF4-FFF2-40B4-BE49-F238E27FC236}">
                <a16:creationId xmlns:a16="http://schemas.microsoft.com/office/drawing/2014/main" id="{5EB1B800-346A-46C7-A6A7-3FD4262450A8}"/>
              </a:ext>
            </a:extLst>
          </p:cNvPr>
          <p:cNvSpPr/>
          <p:nvPr/>
        </p:nvSpPr>
        <p:spPr>
          <a:xfrm>
            <a:off x="3444050" y="4855216"/>
            <a:ext cx="244643" cy="244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042">
              <a:defRPr/>
            </a:pPr>
            <a:endParaRPr kumimoji="0" lang="en-US" sz="2745">
              <a:solidFill>
                <a:srgbClr val="FFFFFF"/>
              </a:solidFill>
              <a:latin typeface="Segoe UI"/>
            </a:endParaRPr>
          </a:p>
        </p:txBody>
      </p:sp>
      <p:grpSp>
        <p:nvGrpSpPr>
          <p:cNvPr id="24" name="グループ化 69">
            <a:extLst>
              <a:ext uri="{FF2B5EF4-FFF2-40B4-BE49-F238E27FC236}">
                <a16:creationId xmlns:a16="http://schemas.microsoft.com/office/drawing/2014/main" id="{0A19A5DF-B5AB-4865-B957-12472FEA5AA0}"/>
              </a:ext>
            </a:extLst>
          </p:cNvPr>
          <p:cNvGrpSpPr/>
          <p:nvPr/>
        </p:nvGrpSpPr>
        <p:grpSpPr>
          <a:xfrm>
            <a:off x="4929814" y="1839962"/>
            <a:ext cx="259871" cy="249113"/>
            <a:chOff x="4929814" y="2427036"/>
            <a:chExt cx="259871" cy="249113"/>
          </a:xfrm>
        </p:grpSpPr>
        <p:pic>
          <p:nvPicPr>
            <p:cNvPr id="25" name="図 55">
              <a:extLst>
                <a:ext uri="{FF2B5EF4-FFF2-40B4-BE49-F238E27FC236}">
                  <a16:creationId xmlns:a16="http://schemas.microsoft.com/office/drawing/2014/main" id="{B70D950E-A7C9-49E0-8A07-AC5105471162}"/>
                </a:ext>
              </a:extLst>
            </p:cNvPr>
            <p:cNvPicPr>
              <a:picLocks noChangeAspect="1"/>
            </p:cNvPicPr>
            <p:nvPr/>
          </p:nvPicPr>
          <p:blipFill>
            <a:blip r:embed="rId3"/>
            <a:stretch>
              <a:fillRect/>
            </a:stretch>
          </p:blipFill>
          <p:spPr>
            <a:xfrm>
              <a:off x="4934412" y="2431349"/>
              <a:ext cx="253445" cy="244800"/>
            </a:xfrm>
            <a:prstGeom prst="rect">
              <a:avLst/>
            </a:prstGeom>
          </p:spPr>
        </p:pic>
        <p:sp>
          <p:nvSpPr>
            <p:cNvPr id="26" name="直角三角形 61">
              <a:extLst>
                <a:ext uri="{FF2B5EF4-FFF2-40B4-BE49-F238E27FC236}">
                  <a16:creationId xmlns:a16="http://schemas.microsoft.com/office/drawing/2014/main" id="{54450B32-91F8-41C8-81F4-528261B73C22}"/>
                </a:ext>
              </a:extLst>
            </p:cNvPr>
            <p:cNvSpPr/>
            <p:nvPr/>
          </p:nvSpPr>
          <p:spPr bwMode="auto">
            <a:xfrm rot="16200000">
              <a:off x="4936878" y="2419972"/>
              <a:ext cx="245743" cy="259871"/>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7" name="グループ化 70">
            <a:extLst>
              <a:ext uri="{FF2B5EF4-FFF2-40B4-BE49-F238E27FC236}">
                <a16:creationId xmlns:a16="http://schemas.microsoft.com/office/drawing/2014/main" id="{5B3E4D0B-9A8A-4039-8F8F-EF3DA5117294}"/>
              </a:ext>
            </a:extLst>
          </p:cNvPr>
          <p:cNvGrpSpPr/>
          <p:nvPr/>
        </p:nvGrpSpPr>
        <p:grpSpPr>
          <a:xfrm>
            <a:off x="4924499" y="2348723"/>
            <a:ext cx="259871" cy="249113"/>
            <a:chOff x="4929814" y="2427036"/>
            <a:chExt cx="259871" cy="249113"/>
          </a:xfrm>
        </p:grpSpPr>
        <p:pic>
          <p:nvPicPr>
            <p:cNvPr id="28" name="図 71">
              <a:extLst>
                <a:ext uri="{FF2B5EF4-FFF2-40B4-BE49-F238E27FC236}">
                  <a16:creationId xmlns:a16="http://schemas.microsoft.com/office/drawing/2014/main" id="{E7480137-BC56-4236-A0ED-5C02AE22CC70}"/>
                </a:ext>
              </a:extLst>
            </p:cNvPr>
            <p:cNvPicPr>
              <a:picLocks noChangeAspect="1"/>
            </p:cNvPicPr>
            <p:nvPr/>
          </p:nvPicPr>
          <p:blipFill>
            <a:blip r:embed="rId3"/>
            <a:stretch>
              <a:fillRect/>
            </a:stretch>
          </p:blipFill>
          <p:spPr>
            <a:xfrm>
              <a:off x="4934412" y="2431349"/>
              <a:ext cx="253445" cy="244800"/>
            </a:xfrm>
            <a:prstGeom prst="rect">
              <a:avLst/>
            </a:prstGeom>
          </p:spPr>
        </p:pic>
        <p:sp>
          <p:nvSpPr>
            <p:cNvPr id="29" name="直角三角形 72">
              <a:extLst>
                <a:ext uri="{FF2B5EF4-FFF2-40B4-BE49-F238E27FC236}">
                  <a16:creationId xmlns:a16="http://schemas.microsoft.com/office/drawing/2014/main" id="{66300533-F210-476D-B8E9-DEC0DD250D8E}"/>
                </a:ext>
              </a:extLst>
            </p:cNvPr>
            <p:cNvSpPr/>
            <p:nvPr/>
          </p:nvSpPr>
          <p:spPr bwMode="auto">
            <a:xfrm rot="16200000">
              <a:off x="4936878" y="2419972"/>
              <a:ext cx="245743" cy="259871"/>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0" name="グループ化 73">
            <a:extLst>
              <a:ext uri="{FF2B5EF4-FFF2-40B4-BE49-F238E27FC236}">
                <a16:creationId xmlns:a16="http://schemas.microsoft.com/office/drawing/2014/main" id="{0BE63181-B7F0-43B7-A655-0C478493AE72}"/>
              </a:ext>
            </a:extLst>
          </p:cNvPr>
          <p:cNvGrpSpPr/>
          <p:nvPr/>
        </p:nvGrpSpPr>
        <p:grpSpPr>
          <a:xfrm>
            <a:off x="4922671" y="2880680"/>
            <a:ext cx="259871" cy="249113"/>
            <a:chOff x="4929814" y="2427036"/>
            <a:chExt cx="259871" cy="249113"/>
          </a:xfrm>
        </p:grpSpPr>
        <p:pic>
          <p:nvPicPr>
            <p:cNvPr id="31" name="図 74">
              <a:extLst>
                <a:ext uri="{FF2B5EF4-FFF2-40B4-BE49-F238E27FC236}">
                  <a16:creationId xmlns:a16="http://schemas.microsoft.com/office/drawing/2014/main" id="{709EF592-1E3F-49C0-ACB8-C7C899738E1E}"/>
                </a:ext>
              </a:extLst>
            </p:cNvPr>
            <p:cNvPicPr>
              <a:picLocks noChangeAspect="1"/>
            </p:cNvPicPr>
            <p:nvPr/>
          </p:nvPicPr>
          <p:blipFill>
            <a:blip r:embed="rId3"/>
            <a:stretch>
              <a:fillRect/>
            </a:stretch>
          </p:blipFill>
          <p:spPr>
            <a:xfrm>
              <a:off x="4934412" y="2431349"/>
              <a:ext cx="253445" cy="244800"/>
            </a:xfrm>
            <a:prstGeom prst="rect">
              <a:avLst/>
            </a:prstGeom>
          </p:spPr>
        </p:pic>
        <p:sp>
          <p:nvSpPr>
            <p:cNvPr id="32" name="直角三角形 75">
              <a:extLst>
                <a:ext uri="{FF2B5EF4-FFF2-40B4-BE49-F238E27FC236}">
                  <a16:creationId xmlns:a16="http://schemas.microsoft.com/office/drawing/2014/main" id="{3187444F-9BAA-4C75-A4E9-9755532323F0}"/>
                </a:ext>
              </a:extLst>
            </p:cNvPr>
            <p:cNvSpPr/>
            <p:nvPr/>
          </p:nvSpPr>
          <p:spPr bwMode="auto">
            <a:xfrm rot="16200000">
              <a:off x="4936878" y="2419972"/>
              <a:ext cx="245743" cy="259871"/>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3981117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E451B-5CEA-4007-B63D-FEDC2690C415}"/>
              </a:ext>
            </a:extLst>
          </p:cNvPr>
          <p:cNvSpPr>
            <a:spLocks noGrp="1"/>
          </p:cNvSpPr>
          <p:nvPr>
            <p:ph type="title"/>
          </p:nvPr>
        </p:nvSpPr>
        <p:spPr/>
        <p:txBody>
          <a:bodyPr/>
          <a:lstStyle/>
          <a:p>
            <a:r>
              <a:rPr lang="ja-JP" altLang="en-US" dirty="0"/>
              <a:t>コマンドによる </a:t>
            </a:r>
            <a:r>
              <a:rPr lang="en-US" altLang="ja-JP" dirty="0"/>
              <a:t>AKS </a:t>
            </a:r>
            <a:r>
              <a:rPr lang="ja-JP" altLang="en-US" dirty="0"/>
              <a:t>クラスタの操作</a:t>
            </a:r>
            <a:endParaRPr lang="en-US" dirty="0"/>
          </a:p>
        </p:txBody>
      </p:sp>
      <p:sp>
        <p:nvSpPr>
          <p:cNvPr id="4" name="Slide Number Placeholder 3">
            <a:extLst>
              <a:ext uri="{FF2B5EF4-FFF2-40B4-BE49-F238E27FC236}">
                <a16:creationId xmlns:a16="http://schemas.microsoft.com/office/drawing/2014/main" id="{0992E229-B0CF-48A4-BCC1-15653BC53E57}"/>
              </a:ext>
            </a:extLst>
          </p:cNvPr>
          <p:cNvSpPr>
            <a:spLocks noGrp="1"/>
          </p:cNvSpPr>
          <p:nvPr>
            <p:ph type="sldNum" sz="quarter" idx="4"/>
          </p:nvPr>
        </p:nvSpPr>
        <p:spPr/>
        <p:txBody>
          <a:bodyPr/>
          <a:lstStyle/>
          <a:p>
            <a:fld id="{14E33006-2403-43D1-A522-31683E517756}" type="slidenum">
              <a:rPr lang="ja-JP" altLang="en-US" smtClean="0"/>
              <a:pPr/>
              <a:t>17</a:t>
            </a:fld>
            <a:endParaRPr lang="ja-JP" altLang="en-US" dirty="0"/>
          </a:p>
        </p:txBody>
      </p:sp>
      <p:sp>
        <p:nvSpPr>
          <p:cNvPr id="5" name="正方形/長方形 1">
            <a:extLst>
              <a:ext uri="{FF2B5EF4-FFF2-40B4-BE49-F238E27FC236}">
                <a16:creationId xmlns:a16="http://schemas.microsoft.com/office/drawing/2014/main" id="{23BE1E20-242F-45C4-960F-5B1E16DFD7F3}"/>
              </a:ext>
            </a:extLst>
          </p:cNvPr>
          <p:cNvSpPr/>
          <p:nvPr/>
        </p:nvSpPr>
        <p:spPr>
          <a:xfrm>
            <a:off x="989682" y="1531691"/>
            <a:ext cx="6228604" cy="2031325"/>
          </a:xfrm>
          <a:prstGeom prst="rect">
            <a:avLst/>
          </a:prstGeom>
          <a:solidFill>
            <a:schemeClr val="tx1"/>
          </a:solidFill>
        </p:spPr>
        <p:txBody>
          <a:bodyPr wrap="square">
            <a:spAutoFit/>
          </a:bodyPr>
          <a:lstStyle/>
          <a:p>
            <a:r>
              <a:rPr lang="en-US" altLang="ja-JP" dirty="0">
                <a:solidFill>
                  <a:srgbClr val="D4D4D4"/>
                </a:solidFill>
                <a:latin typeface="Consolas" panose="020B0609020204030204" pitchFamily="49" charset="0"/>
                <a:ea typeface="Yu Gothic UI" panose="020B0500000000000000" pitchFamily="50" charset="-128"/>
              </a:rPr>
              <a:t>$ az aks create -n $</a:t>
            </a:r>
            <a:r>
              <a:rPr lang="en-US" altLang="ja-JP" dirty="0">
                <a:solidFill>
                  <a:srgbClr val="CE9178"/>
                </a:solidFill>
                <a:latin typeface="Consolas" panose="020B0609020204030204" pitchFamily="49" charset="0"/>
                <a:ea typeface="Yu Gothic UI" panose="020B0500000000000000" pitchFamily="50" charset="-128"/>
              </a:rPr>
              <a:t>CLUSTERNAME -g $RGNAME </a:t>
            </a:r>
            <a:r>
              <a:rPr lang="en-US" altLang="ja-JP" dirty="0">
                <a:solidFill>
                  <a:srgbClr val="D4D4D4"/>
                </a:solidFill>
                <a:latin typeface="Consolas" panose="020B0609020204030204" pitchFamily="49" charset="0"/>
                <a:ea typeface="Yu Gothic UI" panose="020B0500000000000000" pitchFamily="50" charset="-128"/>
              </a:rPr>
              <a:t>\</a:t>
            </a:r>
          </a:p>
          <a:p>
            <a:r>
              <a:rPr lang="ja-JP" altLang="en-US" dirty="0">
                <a:solidFill>
                  <a:srgbClr val="D4D4D4"/>
                </a:solidFill>
                <a:latin typeface="Consolas" panose="020B0609020204030204" pitchFamily="49" charset="0"/>
                <a:ea typeface="Yu Gothic UI" panose="020B0500000000000000" pitchFamily="50" charset="-128"/>
              </a:rPr>
              <a:t>  </a:t>
            </a:r>
            <a:r>
              <a:rPr lang="en-US" altLang="ja-JP" dirty="0">
                <a:solidFill>
                  <a:srgbClr val="D4D4D4"/>
                </a:solidFill>
                <a:latin typeface="Consolas" panose="020B0609020204030204" pitchFamily="49" charset="0"/>
                <a:ea typeface="Yu Gothic UI" panose="020B0500000000000000" pitchFamily="50" charset="-128"/>
              </a:rPr>
              <a:t>--kubernetes-version 1.19.4 \</a:t>
            </a:r>
          </a:p>
          <a:p>
            <a:r>
              <a:rPr lang="ja-JP" altLang="en-US" dirty="0">
                <a:solidFill>
                  <a:srgbClr val="D4D4D4"/>
                </a:solidFill>
                <a:latin typeface="Consolas" panose="020B0609020204030204" pitchFamily="49" charset="0"/>
                <a:ea typeface="Yu Gothic UI" panose="020B0500000000000000" pitchFamily="50" charset="-128"/>
              </a:rPr>
              <a:t>  </a:t>
            </a:r>
            <a:r>
              <a:rPr lang="en-US" altLang="ja-JP" dirty="0">
                <a:solidFill>
                  <a:srgbClr val="D4D4D4"/>
                </a:solidFill>
                <a:latin typeface="Consolas" panose="020B0609020204030204" pitchFamily="49" charset="0"/>
                <a:ea typeface="Yu Gothic UI" panose="020B0500000000000000" pitchFamily="50" charset="-128"/>
              </a:rPr>
              <a:t>--service-principal $</a:t>
            </a:r>
            <a:r>
              <a:rPr lang="en-US" altLang="ja-JP" dirty="0">
                <a:solidFill>
                  <a:srgbClr val="CE9178"/>
                </a:solidFill>
                <a:latin typeface="Consolas" panose="020B0609020204030204" pitchFamily="49" charset="0"/>
                <a:ea typeface="Yu Gothic UI" panose="020B0500000000000000" pitchFamily="50" charset="-128"/>
              </a:rPr>
              <a:t>APPID </a:t>
            </a:r>
            <a:r>
              <a:rPr lang="en-US" altLang="ja-JP" dirty="0">
                <a:solidFill>
                  <a:srgbClr val="D4D4D4"/>
                </a:solidFill>
                <a:latin typeface="Consolas" panose="020B0609020204030204" pitchFamily="49" charset="0"/>
                <a:ea typeface="Yu Gothic UI" panose="020B0500000000000000" pitchFamily="50" charset="-128"/>
              </a:rPr>
              <a:t>\</a:t>
            </a:r>
          </a:p>
          <a:p>
            <a:r>
              <a:rPr lang="ja-JP" altLang="en-US" dirty="0">
                <a:solidFill>
                  <a:srgbClr val="D4D4D4"/>
                </a:solidFill>
                <a:latin typeface="Consolas" panose="020B0609020204030204" pitchFamily="49" charset="0"/>
                <a:ea typeface="Yu Gothic UI" panose="020B0500000000000000" pitchFamily="50" charset="-128"/>
              </a:rPr>
              <a:t>  </a:t>
            </a:r>
            <a:r>
              <a:rPr lang="en-US" altLang="ja-JP" dirty="0">
                <a:solidFill>
                  <a:srgbClr val="D4D4D4"/>
                </a:solidFill>
                <a:latin typeface="Consolas" panose="020B0609020204030204" pitchFamily="49" charset="0"/>
                <a:ea typeface="Yu Gothic UI" panose="020B0500000000000000" pitchFamily="50" charset="-128"/>
              </a:rPr>
              <a:t>--client-secret $</a:t>
            </a:r>
            <a:r>
              <a:rPr lang="en-US" altLang="ja-JP" dirty="0">
                <a:solidFill>
                  <a:srgbClr val="CE9178"/>
                </a:solidFill>
                <a:latin typeface="Consolas" panose="020B0609020204030204" pitchFamily="49" charset="0"/>
                <a:ea typeface="Yu Gothic UI" panose="020B0500000000000000" pitchFamily="50" charset="-128"/>
              </a:rPr>
              <a:t>CLIENTSECRET </a:t>
            </a:r>
            <a:r>
              <a:rPr lang="en-US" altLang="ja-JP" dirty="0">
                <a:solidFill>
                  <a:srgbClr val="D4D4D4"/>
                </a:solidFill>
                <a:latin typeface="Consolas" panose="020B0609020204030204" pitchFamily="49" charset="0"/>
                <a:ea typeface="Yu Gothic UI" panose="020B0500000000000000" pitchFamily="50" charset="-128"/>
              </a:rPr>
              <a:t>\</a:t>
            </a:r>
          </a:p>
          <a:p>
            <a:r>
              <a:rPr lang="ja-JP" altLang="en-US" dirty="0">
                <a:solidFill>
                  <a:srgbClr val="D4D4D4"/>
                </a:solidFill>
                <a:latin typeface="Consolas" panose="020B0609020204030204" pitchFamily="49" charset="0"/>
                <a:ea typeface="Yu Gothic UI" panose="020B0500000000000000" pitchFamily="50" charset="-128"/>
              </a:rPr>
              <a:t>  </a:t>
            </a:r>
            <a:r>
              <a:rPr lang="en-US" altLang="ja-JP" dirty="0">
                <a:solidFill>
                  <a:srgbClr val="D4D4D4"/>
                </a:solidFill>
                <a:latin typeface="Consolas" panose="020B0609020204030204" pitchFamily="49" charset="0"/>
                <a:ea typeface="Yu Gothic UI" panose="020B0500000000000000" pitchFamily="50" charset="-128"/>
              </a:rPr>
              <a:t>--generate-</a:t>
            </a:r>
            <a:r>
              <a:rPr lang="en-US" altLang="ja-JP" dirty="0" err="1">
                <a:solidFill>
                  <a:srgbClr val="D4D4D4"/>
                </a:solidFill>
                <a:latin typeface="Consolas" panose="020B0609020204030204" pitchFamily="49" charset="0"/>
                <a:ea typeface="Yu Gothic UI" panose="020B0500000000000000" pitchFamily="50" charset="-128"/>
              </a:rPr>
              <a:t>ssh</a:t>
            </a:r>
            <a:r>
              <a:rPr lang="en-US" altLang="ja-JP" dirty="0">
                <a:solidFill>
                  <a:srgbClr val="D4D4D4"/>
                </a:solidFill>
                <a:latin typeface="Consolas" panose="020B0609020204030204" pitchFamily="49" charset="0"/>
                <a:ea typeface="Yu Gothic UI" panose="020B0500000000000000" pitchFamily="50" charset="-128"/>
              </a:rPr>
              <a:t>-keys -l $</a:t>
            </a:r>
            <a:r>
              <a:rPr lang="en-US" altLang="ja-JP" dirty="0">
                <a:solidFill>
                  <a:srgbClr val="CE9178"/>
                </a:solidFill>
                <a:latin typeface="Consolas" panose="020B0609020204030204" pitchFamily="49" charset="0"/>
                <a:ea typeface="Yu Gothic UI" panose="020B0500000000000000" pitchFamily="50" charset="-128"/>
              </a:rPr>
              <a:t>LOCATION </a:t>
            </a:r>
            <a:r>
              <a:rPr lang="en-US" altLang="ja-JP" dirty="0">
                <a:solidFill>
                  <a:srgbClr val="D4D4D4"/>
                </a:solidFill>
                <a:latin typeface="Consolas" panose="020B0609020204030204" pitchFamily="49" charset="0"/>
                <a:ea typeface="Yu Gothic UI" panose="020B0500000000000000" pitchFamily="50" charset="-128"/>
              </a:rPr>
              <a:t>\</a:t>
            </a:r>
          </a:p>
          <a:p>
            <a:r>
              <a:rPr lang="ja-JP" altLang="en-US" dirty="0">
                <a:solidFill>
                  <a:srgbClr val="D4D4D4"/>
                </a:solidFill>
                <a:latin typeface="Consolas" panose="020B0609020204030204" pitchFamily="49" charset="0"/>
                <a:ea typeface="Yu Gothic UI" panose="020B0500000000000000" pitchFamily="50" charset="-128"/>
              </a:rPr>
              <a:t>  </a:t>
            </a:r>
            <a:r>
              <a:rPr lang="en-US" altLang="ja-JP" b="1" dirty="0">
                <a:solidFill>
                  <a:srgbClr val="C00000"/>
                </a:solidFill>
                <a:latin typeface="Consolas" panose="020B0609020204030204" pitchFamily="49" charset="0"/>
                <a:ea typeface="Yu Gothic UI" panose="020B0500000000000000" pitchFamily="50" charset="-128"/>
              </a:rPr>
              <a:t>--node-count 3 \</a:t>
            </a:r>
          </a:p>
          <a:p>
            <a:r>
              <a:rPr lang="ja-JP" altLang="en-US" dirty="0">
                <a:solidFill>
                  <a:srgbClr val="D4D4D4"/>
                </a:solidFill>
                <a:latin typeface="Consolas" panose="020B0609020204030204" pitchFamily="49" charset="0"/>
                <a:ea typeface="Yu Gothic UI" panose="020B0500000000000000" pitchFamily="50" charset="-128"/>
              </a:rPr>
              <a:t>  </a:t>
            </a:r>
            <a:r>
              <a:rPr lang="en-US" altLang="ja-JP" dirty="0">
                <a:solidFill>
                  <a:srgbClr val="D4D4D4"/>
                </a:solidFill>
                <a:latin typeface="Consolas" panose="020B0609020204030204" pitchFamily="49" charset="0"/>
                <a:ea typeface="Yu Gothic UI" panose="020B0500000000000000" pitchFamily="50" charset="-128"/>
              </a:rPr>
              <a:t>--enable-addons monitoring</a:t>
            </a:r>
          </a:p>
        </p:txBody>
      </p:sp>
      <p:sp>
        <p:nvSpPr>
          <p:cNvPr id="6" name="正方形/長方形 4">
            <a:extLst>
              <a:ext uri="{FF2B5EF4-FFF2-40B4-BE49-F238E27FC236}">
                <a16:creationId xmlns:a16="http://schemas.microsoft.com/office/drawing/2014/main" id="{2FB1593F-05A3-4173-9000-38E0562BC779}"/>
              </a:ext>
            </a:extLst>
          </p:cNvPr>
          <p:cNvSpPr/>
          <p:nvPr/>
        </p:nvSpPr>
        <p:spPr>
          <a:xfrm>
            <a:off x="991079" y="4705741"/>
            <a:ext cx="6228604" cy="646331"/>
          </a:xfrm>
          <a:prstGeom prst="rect">
            <a:avLst/>
          </a:prstGeom>
          <a:solidFill>
            <a:schemeClr val="tx1"/>
          </a:solidFill>
        </p:spPr>
        <p:txBody>
          <a:bodyPr wrap="square">
            <a:spAutoFit/>
          </a:bodyPr>
          <a:lstStyle/>
          <a:p>
            <a:r>
              <a:rPr lang="en-US" altLang="ja-JP" dirty="0">
                <a:solidFill>
                  <a:schemeClr val="bg1"/>
                </a:solidFill>
                <a:latin typeface="Consolas" panose="020B0609020204030204" pitchFamily="49" charset="0"/>
                <a:ea typeface="Yu Gothic UI" panose="020B0500000000000000" pitchFamily="50" charset="-128"/>
              </a:rPr>
              <a:t>$ az aks upgrade -n </a:t>
            </a:r>
            <a:r>
              <a:rPr lang="en-US" altLang="ja-JP" dirty="0">
                <a:solidFill>
                  <a:srgbClr val="D4D4D4"/>
                </a:solidFill>
                <a:latin typeface="Consolas" panose="020B0609020204030204" pitchFamily="49" charset="0"/>
                <a:ea typeface="Yu Gothic UI" panose="020B0500000000000000" pitchFamily="50" charset="-128"/>
              </a:rPr>
              <a:t>$</a:t>
            </a:r>
            <a:r>
              <a:rPr lang="en-US" altLang="ja-JP" dirty="0">
                <a:solidFill>
                  <a:srgbClr val="CE9178"/>
                </a:solidFill>
                <a:latin typeface="Consolas" panose="020B0609020204030204" pitchFamily="49" charset="0"/>
                <a:ea typeface="Yu Gothic UI" panose="020B0500000000000000" pitchFamily="50" charset="-128"/>
              </a:rPr>
              <a:t>CLUSTERNAME</a:t>
            </a:r>
            <a:r>
              <a:rPr lang="en-US" altLang="ja-JP" dirty="0">
                <a:solidFill>
                  <a:schemeClr val="bg1"/>
                </a:solidFill>
                <a:latin typeface="Consolas" panose="020B0609020204030204" pitchFamily="49" charset="0"/>
                <a:ea typeface="Yu Gothic UI" panose="020B0500000000000000" pitchFamily="50" charset="-128"/>
              </a:rPr>
              <a:t> -g </a:t>
            </a:r>
            <a:r>
              <a:rPr lang="en-US" altLang="ja-JP" dirty="0">
                <a:solidFill>
                  <a:srgbClr val="CE9178"/>
                </a:solidFill>
                <a:latin typeface="Consolas" panose="020B0609020204030204" pitchFamily="49" charset="0"/>
                <a:ea typeface="Yu Gothic UI" panose="020B0500000000000000" pitchFamily="50" charset="-128"/>
              </a:rPr>
              <a:t>$RGNAME </a:t>
            </a:r>
            <a:r>
              <a:rPr lang="en-US" altLang="ja-JP" dirty="0">
                <a:solidFill>
                  <a:srgbClr val="D4D4D4"/>
                </a:solidFill>
                <a:latin typeface="Consolas" panose="020B0609020204030204" pitchFamily="49" charset="0"/>
                <a:ea typeface="Yu Gothic UI" panose="020B0500000000000000" pitchFamily="50" charset="-128"/>
              </a:rPr>
              <a:t>\</a:t>
            </a:r>
          </a:p>
          <a:p>
            <a:r>
              <a:rPr lang="en-US" altLang="ja-JP" b="1" dirty="0">
                <a:solidFill>
                  <a:schemeClr val="bg1"/>
                </a:solidFill>
                <a:latin typeface="Consolas" panose="020B0609020204030204" pitchFamily="49" charset="0"/>
                <a:ea typeface="Yu Gothic UI" panose="020B0500000000000000" pitchFamily="50" charset="-128"/>
              </a:rPr>
              <a:t>   </a:t>
            </a:r>
            <a:r>
              <a:rPr lang="en-US" altLang="ja-JP" b="1" dirty="0">
                <a:solidFill>
                  <a:srgbClr val="C00000"/>
                </a:solidFill>
                <a:latin typeface="Consolas" panose="020B0609020204030204" pitchFamily="49" charset="0"/>
                <a:ea typeface="Yu Gothic UI" panose="020B0500000000000000" pitchFamily="50" charset="-128"/>
              </a:rPr>
              <a:t>--kubernetes-version 1.20.1</a:t>
            </a:r>
          </a:p>
        </p:txBody>
      </p:sp>
      <p:sp>
        <p:nvSpPr>
          <p:cNvPr id="7" name="Rectangle 1">
            <a:extLst>
              <a:ext uri="{FF2B5EF4-FFF2-40B4-BE49-F238E27FC236}">
                <a16:creationId xmlns:a16="http://schemas.microsoft.com/office/drawing/2014/main" id="{62E79A98-90CF-48FD-8112-17469AEE552E}"/>
              </a:ext>
            </a:extLst>
          </p:cNvPr>
          <p:cNvSpPr>
            <a:spLocks noChangeArrowheads="1"/>
          </p:cNvSpPr>
          <p:nvPr/>
        </p:nvSpPr>
        <p:spPr bwMode="auto">
          <a:xfrm>
            <a:off x="864963" y="1024328"/>
            <a:ext cx="5435620" cy="730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7" tIns="0" rIns="91427" bIns="0" numCol="1" anchor="ctr" anchorCtr="0" compatLnSpc="1">
            <a:prstTxWarp prst="textNoShape">
              <a:avLst/>
            </a:prstTxWarp>
            <a:spAutoFit/>
          </a:bodyPr>
          <a:lstStyle/>
          <a:p>
            <a:pPr marL="342834" indent="-342834">
              <a:buFont typeface="Arial" panose="020B0604020202020204" pitchFamily="34" charset="0"/>
              <a:buChar char="•"/>
            </a:pPr>
            <a:r>
              <a:rPr lang="ja-JP" altLang="en-US" sz="2745" dirty="0">
                <a:solidFill>
                  <a:schemeClr val="tx1">
                    <a:lumMod val="50000"/>
                  </a:schemeClr>
                </a:solidFill>
                <a:latin typeface="Yu Gothic UI" panose="020B0500000000000000" pitchFamily="50" charset="-128"/>
                <a:ea typeface="Yu Gothic UI" panose="020B0500000000000000" pitchFamily="50" charset="-128"/>
                <a:cs typeface="Arial" panose="020B0604020202020204" pitchFamily="34" charset="0"/>
              </a:rPr>
              <a:t>クラスタの構築</a:t>
            </a:r>
            <a:br>
              <a:rPr lang="en-US" altLang="ja-JP" sz="2745" dirty="0">
                <a:solidFill>
                  <a:schemeClr val="tx1">
                    <a:lumMod val="50000"/>
                  </a:schemeClr>
                </a:solidFill>
                <a:latin typeface="Yu Gothic UI" panose="020B0500000000000000" pitchFamily="50" charset="-128"/>
                <a:ea typeface="Yu Gothic UI" panose="020B0500000000000000" pitchFamily="50" charset="-128"/>
                <a:cs typeface="Arial" panose="020B0604020202020204" pitchFamily="34" charset="0"/>
              </a:rPr>
            </a:br>
            <a:endParaRPr lang="ja-JP" altLang="ja-JP" sz="2000" b="1" dirty="0">
              <a:solidFill>
                <a:schemeClr val="tx1">
                  <a:lumMod val="50000"/>
                </a:schemeClr>
              </a:solidFill>
              <a:latin typeface="Yu Gothic UI" panose="020B0500000000000000" pitchFamily="50" charset="-128"/>
              <a:ea typeface="Yu Gothic UI" panose="020B0500000000000000" pitchFamily="50" charset="-128"/>
              <a:cs typeface="Arial" panose="020B0604020202020204" pitchFamily="34" charset="0"/>
            </a:endParaRPr>
          </a:p>
        </p:txBody>
      </p:sp>
      <p:sp>
        <p:nvSpPr>
          <p:cNvPr id="8" name="Rectangle 1">
            <a:extLst>
              <a:ext uri="{FF2B5EF4-FFF2-40B4-BE49-F238E27FC236}">
                <a16:creationId xmlns:a16="http://schemas.microsoft.com/office/drawing/2014/main" id="{CE24C61F-158D-4943-9A3D-5338B53728FC}"/>
              </a:ext>
            </a:extLst>
          </p:cNvPr>
          <p:cNvSpPr>
            <a:spLocks noChangeArrowheads="1"/>
          </p:cNvSpPr>
          <p:nvPr/>
        </p:nvSpPr>
        <p:spPr bwMode="auto">
          <a:xfrm>
            <a:off x="989682" y="4241656"/>
            <a:ext cx="5435620" cy="730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7" tIns="0" rIns="91427" bIns="0" numCol="1" anchor="ctr" anchorCtr="0" compatLnSpc="1">
            <a:prstTxWarp prst="textNoShape">
              <a:avLst/>
            </a:prstTxWarp>
            <a:spAutoFit/>
          </a:bodyPr>
          <a:lstStyle/>
          <a:p>
            <a:pPr marL="342834" indent="-342834">
              <a:buFont typeface="Arial" panose="020B0604020202020204" pitchFamily="34" charset="0"/>
              <a:buChar char="•"/>
            </a:pPr>
            <a:r>
              <a:rPr lang="ja-JP" altLang="en-US" sz="2745" dirty="0">
                <a:solidFill>
                  <a:schemeClr val="tx1">
                    <a:lumMod val="50000"/>
                  </a:schemeClr>
                </a:solidFill>
                <a:latin typeface="Yu Gothic UI" panose="020B0500000000000000" pitchFamily="50" charset="-128"/>
                <a:ea typeface="Yu Gothic UI" panose="020B0500000000000000" pitchFamily="50" charset="-128"/>
                <a:cs typeface="Arial" panose="020B0604020202020204" pitchFamily="34" charset="0"/>
              </a:rPr>
              <a:t>クラスタのバージョンアップ</a:t>
            </a:r>
            <a:br>
              <a:rPr lang="en-US" altLang="ja-JP" sz="2745" dirty="0">
                <a:solidFill>
                  <a:schemeClr val="tx1">
                    <a:lumMod val="50000"/>
                  </a:schemeClr>
                </a:solidFill>
                <a:latin typeface="Yu Gothic UI" panose="020B0500000000000000" pitchFamily="50" charset="-128"/>
                <a:ea typeface="Yu Gothic UI" panose="020B0500000000000000" pitchFamily="50" charset="-128"/>
                <a:cs typeface="Arial" panose="020B0604020202020204" pitchFamily="34" charset="0"/>
              </a:rPr>
            </a:br>
            <a:endParaRPr lang="ja-JP" altLang="ja-JP" sz="2000" b="1" dirty="0">
              <a:solidFill>
                <a:schemeClr val="tx1">
                  <a:lumMod val="50000"/>
                </a:schemeClr>
              </a:solidFill>
              <a:latin typeface="Yu Gothic UI" panose="020B0500000000000000" pitchFamily="50" charset="-128"/>
              <a:ea typeface="Yu Gothic UI" panose="020B0500000000000000" pitchFamily="50" charset="-128"/>
              <a:cs typeface="Arial" panose="020B0604020202020204" pitchFamily="34" charset="0"/>
            </a:endParaRPr>
          </a:p>
        </p:txBody>
      </p:sp>
      <p:grpSp>
        <p:nvGrpSpPr>
          <p:cNvPr id="9" name="グループ化 15">
            <a:extLst>
              <a:ext uri="{FF2B5EF4-FFF2-40B4-BE49-F238E27FC236}">
                <a16:creationId xmlns:a16="http://schemas.microsoft.com/office/drawing/2014/main" id="{48803116-9EA2-4D31-8384-2B757168BA4C}"/>
              </a:ext>
            </a:extLst>
          </p:cNvPr>
          <p:cNvGrpSpPr/>
          <p:nvPr/>
        </p:nvGrpSpPr>
        <p:grpSpPr>
          <a:xfrm>
            <a:off x="7677828" y="1508364"/>
            <a:ext cx="4210042" cy="2268773"/>
            <a:chOff x="8127154" y="1891954"/>
            <a:chExt cx="4294462" cy="2314267"/>
          </a:xfrm>
        </p:grpSpPr>
        <p:sp>
          <p:nvSpPr>
            <p:cNvPr id="10" name="Title 1">
              <a:extLst>
                <a:ext uri="{FF2B5EF4-FFF2-40B4-BE49-F238E27FC236}">
                  <a16:creationId xmlns:a16="http://schemas.microsoft.com/office/drawing/2014/main" id="{245385FC-DBC2-4415-A966-58873D0A7101}"/>
                </a:ext>
              </a:extLst>
            </p:cNvPr>
            <p:cNvSpPr txBox="1">
              <a:spLocks/>
            </p:cNvSpPr>
            <p:nvPr/>
          </p:nvSpPr>
          <p:spPr>
            <a:xfrm>
              <a:off x="10690659" y="3929222"/>
              <a:ext cx="1730957" cy="276999"/>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altLang="ja-JP" sz="1765" spc="0" dirty="0">
                  <a:solidFill>
                    <a:srgbClr val="000000"/>
                  </a:solidFill>
                  <a:latin typeface="Yu Gothic UI" panose="020B0500000000000000" pitchFamily="50" charset="-128"/>
                  <a:ea typeface="Yu Gothic UI" panose="020B0500000000000000" pitchFamily="50" charset="-128"/>
                  <a:cs typeface="Segoe UI Semibold" panose="020B0702040204020203" pitchFamily="34" charset="0"/>
                </a:rPr>
                <a:t>N</a:t>
              </a:r>
              <a:r>
                <a:rPr lang="en-US" sz="1765" spc="0" dirty="0">
                  <a:solidFill>
                    <a:srgbClr val="000000"/>
                  </a:solidFill>
                  <a:latin typeface="Yu Gothic UI" panose="020B0500000000000000" pitchFamily="50" charset="-128"/>
                  <a:ea typeface="Yu Gothic UI" panose="020B0500000000000000" pitchFamily="50" charset="-128"/>
                  <a:cs typeface="Segoe UI Semibold" panose="020B0702040204020203" pitchFamily="34" charset="0"/>
                </a:rPr>
                <a:t>ode 3</a:t>
              </a:r>
            </a:p>
          </p:txBody>
        </p:sp>
        <p:grpSp>
          <p:nvGrpSpPr>
            <p:cNvPr id="11" name="グループ化 2">
              <a:extLst>
                <a:ext uri="{FF2B5EF4-FFF2-40B4-BE49-F238E27FC236}">
                  <a16:creationId xmlns:a16="http://schemas.microsoft.com/office/drawing/2014/main" id="{544B72F5-9D70-4CF6-BE13-DD4182094047}"/>
                </a:ext>
              </a:extLst>
            </p:cNvPr>
            <p:cNvGrpSpPr/>
            <p:nvPr/>
          </p:nvGrpSpPr>
          <p:grpSpPr>
            <a:xfrm>
              <a:off x="8127154" y="1891954"/>
              <a:ext cx="3643626" cy="2302678"/>
              <a:chOff x="8127154" y="1891954"/>
              <a:chExt cx="3643626" cy="2302678"/>
            </a:xfrm>
          </p:grpSpPr>
          <p:sp>
            <p:nvSpPr>
              <p:cNvPr id="12" name="Rectangle: Rounded Corners 114">
                <a:extLst>
                  <a:ext uri="{FF2B5EF4-FFF2-40B4-BE49-F238E27FC236}">
                    <a16:creationId xmlns:a16="http://schemas.microsoft.com/office/drawing/2014/main" id="{A65ECE0B-07B8-4BB3-9F57-6FB12691EB8C}"/>
                  </a:ext>
                </a:extLst>
              </p:cNvPr>
              <p:cNvSpPr/>
              <p:nvPr/>
            </p:nvSpPr>
            <p:spPr bwMode="auto">
              <a:xfrm>
                <a:off x="8756072" y="2174235"/>
                <a:ext cx="1080120" cy="418127"/>
              </a:xfrm>
              <a:prstGeom prst="roundRect">
                <a:avLst>
                  <a:gd name="adj" fmla="val 3125"/>
                </a:avLst>
              </a:prstGeom>
              <a:solidFill>
                <a:schemeClr val="bg1"/>
              </a:solidFill>
              <a:ln w="12700">
                <a:solidFill>
                  <a:schemeClr val="tx1">
                    <a:lumMod val="95000"/>
                    <a:lumOff val="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a:solidFill>
                    <a:srgbClr val="505050"/>
                  </a:solidFill>
                  <a:latin typeface="Yu Gothic UI" panose="020B0500000000000000" pitchFamily="50" charset="-128"/>
                  <a:ea typeface="Yu Gothic UI" panose="020B0500000000000000" pitchFamily="50" charset="-128"/>
                  <a:cs typeface="Segoe UI" pitchFamily="34" charset="0"/>
                </a:endParaRPr>
              </a:p>
            </p:txBody>
          </p:sp>
          <p:sp>
            <p:nvSpPr>
              <p:cNvPr id="13" name="Title 1">
                <a:extLst>
                  <a:ext uri="{FF2B5EF4-FFF2-40B4-BE49-F238E27FC236}">
                    <a16:creationId xmlns:a16="http://schemas.microsoft.com/office/drawing/2014/main" id="{1F636B50-06E5-4E99-B630-5B9E69D04F3D}"/>
                  </a:ext>
                </a:extLst>
              </p:cNvPr>
              <p:cNvSpPr txBox="1">
                <a:spLocks/>
              </p:cNvSpPr>
              <p:nvPr/>
            </p:nvSpPr>
            <p:spPr>
              <a:xfrm>
                <a:off x="8738517" y="1891954"/>
                <a:ext cx="2520281" cy="276999"/>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1765" spc="0" dirty="0">
                    <a:solidFill>
                      <a:srgbClr val="000000"/>
                    </a:solidFill>
                    <a:latin typeface="Yu Gothic UI" panose="020B0500000000000000" pitchFamily="50" charset="-128"/>
                    <a:ea typeface="Yu Gothic UI" panose="020B0500000000000000" pitchFamily="50" charset="-128"/>
                    <a:cs typeface="Segoe UI Semibold" panose="020B0702040204020203" pitchFamily="34" charset="0"/>
                  </a:rPr>
                  <a:t>Master</a:t>
                </a:r>
                <a:r>
                  <a:rPr lang="ja-JP" altLang="en-US" sz="1765" spc="0" dirty="0">
                    <a:solidFill>
                      <a:srgbClr val="000000"/>
                    </a:solidFill>
                    <a:latin typeface="Yu Gothic UI" panose="020B0500000000000000" pitchFamily="50" charset="-128"/>
                    <a:ea typeface="Yu Gothic UI" panose="020B0500000000000000" pitchFamily="50" charset="-128"/>
                    <a:cs typeface="Segoe UI Semibold" panose="020B0702040204020203" pitchFamily="34" charset="0"/>
                  </a:rPr>
                  <a:t> </a:t>
                </a:r>
                <a:r>
                  <a:rPr lang="en-US" sz="1765" spc="0" dirty="0">
                    <a:solidFill>
                      <a:srgbClr val="000000"/>
                    </a:solidFill>
                    <a:latin typeface="Yu Gothic UI" panose="020B0500000000000000" pitchFamily="50" charset="-128"/>
                    <a:ea typeface="Yu Gothic UI" panose="020B0500000000000000" pitchFamily="50" charset="-128"/>
                    <a:cs typeface="Segoe UI Semibold" panose="020B0702040204020203" pitchFamily="34" charset="0"/>
                  </a:rPr>
                  <a:t> - </a:t>
                </a:r>
                <a:r>
                  <a:rPr lang="ja-JP" altLang="en-US" sz="1765" spc="0" dirty="0">
                    <a:solidFill>
                      <a:srgbClr val="000000"/>
                    </a:solidFill>
                    <a:latin typeface="Yu Gothic UI" panose="020B0500000000000000" pitchFamily="50" charset="-128"/>
                    <a:ea typeface="Yu Gothic UI" panose="020B0500000000000000" pitchFamily="50" charset="-128"/>
                    <a:cs typeface="Segoe UI Semibold" panose="020B0702040204020203" pitchFamily="34" charset="0"/>
                  </a:rPr>
                  <a:t>管理ノード</a:t>
                </a:r>
                <a:endParaRPr lang="en-US" sz="1765" spc="0" dirty="0">
                  <a:solidFill>
                    <a:srgbClr val="000000"/>
                  </a:solidFill>
                  <a:latin typeface="Yu Gothic UI" panose="020B0500000000000000" pitchFamily="50" charset="-128"/>
                  <a:ea typeface="Yu Gothic UI" panose="020B0500000000000000" pitchFamily="50" charset="-128"/>
                  <a:cs typeface="Segoe UI Semibold" panose="020B0702040204020203" pitchFamily="34" charset="0"/>
                </a:endParaRPr>
              </a:p>
            </p:txBody>
          </p:sp>
          <p:sp>
            <p:nvSpPr>
              <p:cNvPr id="14" name="Rectangle: Rounded Corners 274">
                <a:extLst>
                  <a:ext uri="{FF2B5EF4-FFF2-40B4-BE49-F238E27FC236}">
                    <a16:creationId xmlns:a16="http://schemas.microsoft.com/office/drawing/2014/main" id="{DCCBA6DB-0991-458B-91EB-06B75D8B59C6}"/>
                  </a:ext>
                </a:extLst>
              </p:cNvPr>
              <p:cNvSpPr/>
              <p:nvPr/>
            </p:nvSpPr>
            <p:spPr bwMode="auto">
              <a:xfrm>
                <a:off x="8162395" y="3433628"/>
                <a:ext cx="1080121" cy="410219"/>
              </a:xfrm>
              <a:prstGeom prst="roundRect">
                <a:avLst>
                  <a:gd name="adj" fmla="val 3125"/>
                </a:avLst>
              </a:prstGeom>
              <a:solidFill>
                <a:schemeClr val="bg1">
                  <a:alpha val="2000"/>
                </a:schemeClr>
              </a:solidFill>
              <a:ln w="12700">
                <a:solidFill>
                  <a:schemeClr val="tx1">
                    <a:lumMod val="95000"/>
                    <a:lumOff val="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a:solidFill>
                    <a:srgbClr val="505050"/>
                  </a:solidFill>
                  <a:latin typeface="Yu Gothic UI" panose="020B0500000000000000" pitchFamily="50" charset="-128"/>
                  <a:ea typeface="Yu Gothic UI" panose="020B0500000000000000" pitchFamily="50" charset="-128"/>
                  <a:cs typeface="Segoe UI" pitchFamily="34" charset="0"/>
                </a:endParaRPr>
              </a:p>
            </p:txBody>
          </p:sp>
          <p:sp>
            <p:nvSpPr>
              <p:cNvPr id="15" name="Title 1">
                <a:extLst>
                  <a:ext uri="{FF2B5EF4-FFF2-40B4-BE49-F238E27FC236}">
                    <a16:creationId xmlns:a16="http://schemas.microsoft.com/office/drawing/2014/main" id="{828C2B0F-425D-4B65-8EE3-0651C90D6981}"/>
                  </a:ext>
                </a:extLst>
              </p:cNvPr>
              <p:cNvSpPr txBox="1">
                <a:spLocks/>
              </p:cNvSpPr>
              <p:nvPr/>
            </p:nvSpPr>
            <p:spPr>
              <a:xfrm>
                <a:off x="8127154" y="3917633"/>
                <a:ext cx="1730957" cy="276999"/>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altLang="ja-JP" sz="1765" spc="0" dirty="0">
                    <a:solidFill>
                      <a:srgbClr val="000000"/>
                    </a:solidFill>
                    <a:latin typeface="Yu Gothic UI" panose="020B0500000000000000" pitchFamily="50" charset="-128"/>
                    <a:ea typeface="Yu Gothic UI" panose="020B0500000000000000" pitchFamily="50" charset="-128"/>
                    <a:cs typeface="Segoe UI Semibold" panose="020B0702040204020203" pitchFamily="34" charset="0"/>
                  </a:rPr>
                  <a:t>N</a:t>
                </a:r>
                <a:r>
                  <a:rPr lang="en-US" sz="1765" spc="0" dirty="0">
                    <a:solidFill>
                      <a:srgbClr val="000000"/>
                    </a:solidFill>
                    <a:latin typeface="Yu Gothic UI" panose="020B0500000000000000" pitchFamily="50" charset="-128"/>
                    <a:ea typeface="Yu Gothic UI" panose="020B0500000000000000" pitchFamily="50" charset="-128"/>
                    <a:cs typeface="Segoe UI Semibold" panose="020B0702040204020203" pitchFamily="34" charset="0"/>
                  </a:rPr>
                  <a:t>ode</a:t>
                </a:r>
                <a:r>
                  <a:rPr lang="ja-JP" altLang="en-US" sz="1765" spc="0" dirty="0">
                    <a:solidFill>
                      <a:srgbClr val="000000"/>
                    </a:solidFill>
                    <a:latin typeface="Yu Gothic UI" panose="020B0500000000000000" pitchFamily="50" charset="-128"/>
                    <a:ea typeface="Yu Gothic UI" panose="020B0500000000000000" pitchFamily="50" charset="-128"/>
                    <a:cs typeface="Segoe UI Semibold" panose="020B0702040204020203" pitchFamily="34" charset="0"/>
                  </a:rPr>
                  <a:t> </a:t>
                </a:r>
                <a:r>
                  <a:rPr lang="en-US" altLang="ja-JP" sz="1765" spc="0" dirty="0">
                    <a:solidFill>
                      <a:srgbClr val="000000"/>
                    </a:solidFill>
                    <a:latin typeface="Yu Gothic UI" panose="020B0500000000000000" pitchFamily="50" charset="-128"/>
                    <a:ea typeface="Yu Gothic UI" panose="020B0500000000000000" pitchFamily="50" charset="-128"/>
                    <a:cs typeface="Segoe UI Semibold" panose="020B0702040204020203" pitchFamily="34" charset="0"/>
                  </a:rPr>
                  <a:t>1</a:t>
                </a:r>
                <a:endParaRPr lang="en-US" sz="1765" spc="0" dirty="0">
                  <a:solidFill>
                    <a:srgbClr val="000000"/>
                  </a:solidFill>
                  <a:latin typeface="Yu Gothic UI" panose="020B0500000000000000" pitchFamily="50" charset="-128"/>
                  <a:ea typeface="Yu Gothic UI" panose="020B0500000000000000" pitchFamily="50" charset="-128"/>
                  <a:cs typeface="Segoe UI Semibold" panose="020B0702040204020203" pitchFamily="34" charset="0"/>
                </a:endParaRPr>
              </a:p>
            </p:txBody>
          </p:sp>
          <p:sp>
            <p:nvSpPr>
              <p:cNvPr id="16" name="Rectangle: Rounded Corners 274">
                <a:extLst>
                  <a:ext uri="{FF2B5EF4-FFF2-40B4-BE49-F238E27FC236}">
                    <a16:creationId xmlns:a16="http://schemas.microsoft.com/office/drawing/2014/main" id="{14F4470E-B31F-47B0-9B40-C09F387EFFD9}"/>
                  </a:ext>
                </a:extLst>
              </p:cNvPr>
              <p:cNvSpPr/>
              <p:nvPr/>
            </p:nvSpPr>
            <p:spPr bwMode="auto">
              <a:xfrm>
                <a:off x="9426527" y="3433628"/>
                <a:ext cx="1080121" cy="410219"/>
              </a:xfrm>
              <a:prstGeom prst="roundRect">
                <a:avLst>
                  <a:gd name="adj" fmla="val 3125"/>
                </a:avLst>
              </a:prstGeom>
              <a:solidFill>
                <a:schemeClr val="bg1">
                  <a:alpha val="2000"/>
                </a:schemeClr>
              </a:solidFill>
              <a:ln w="12700">
                <a:solidFill>
                  <a:schemeClr val="tx1">
                    <a:lumMod val="95000"/>
                    <a:lumOff val="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a:solidFill>
                    <a:srgbClr val="505050"/>
                  </a:solidFill>
                  <a:latin typeface="Yu Gothic UI" panose="020B0500000000000000" pitchFamily="50" charset="-128"/>
                  <a:ea typeface="Yu Gothic UI" panose="020B0500000000000000" pitchFamily="50" charset="-128"/>
                  <a:cs typeface="Segoe UI" pitchFamily="34" charset="0"/>
                </a:endParaRPr>
              </a:p>
            </p:txBody>
          </p:sp>
          <p:sp>
            <p:nvSpPr>
              <p:cNvPr id="17" name="Title 1">
                <a:extLst>
                  <a:ext uri="{FF2B5EF4-FFF2-40B4-BE49-F238E27FC236}">
                    <a16:creationId xmlns:a16="http://schemas.microsoft.com/office/drawing/2014/main" id="{B22DD478-BDC0-48C6-B65D-6E75F3FDE944}"/>
                  </a:ext>
                </a:extLst>
              </p:cNvPr>
              <p:cNvSpPr txBox="1">
                <a:spLocks/>
              </p:cNvSpPr>
              <p:nvPr/>
            </p:nvSpPr>
            <p:spPr>
              <a:xfrm>
                <a:off x="9391286" y="3917633"/>
                <a:ext cx="1730957" cy="276999"/>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altLang="ja-JP" sz="1765" spc="0" dirty="0">
                    <a:solidFill>
                      <a:srgbClr val="000000"/>
                    </a:solidFill>
                    <a:latin typeface="Yu Gothic UI" panose="020B0500000000000000" pitchFamily="50" charset="-128"/>
                    <a:ea typeface="Yu Gothic UI" panose="020B0500000000000000" pitchFamily="50" charset="-128"/>
                    <a:cs typeface="Segoe UI Semibold" panose="020B0702040204020203" pitchFamily="34" charset="0"/>
                  </a:rPr>
                  <a:t>N</a:t>
                </a:r>
                <a:r>
                  <a:rPr lang="en-US" sz="1765" spc="0" dirty="0">
                    <a:solidFill>
                      <a:srgbClr val="000000"/>
                    </a:solidFill>
                    <a:latin typeface="Yu Gothic UI" panose="020B0500000000000000" pitchFamily="50" charset="-128"/>
                    <a:ea typeface="Yu Gothic UI" panose="020B0500000000000000" pitchFamily="50" charset="-128"/>
                    <a:cs typeface="Segoe UI Semibold" panose="020B0702040204020203" pitchFamily="34" charset="0"/>
                  </a:rPr>
                  <a:t>ode 2</a:t>
                </a:r>
              </a:p>
            </p:txBody>
          </p:sp>
          <p:sp>
            <p:nvSpPr>
              <p:cNvPr id="18" name="Rectangle: Rounded Corners 274">
                <a:extLst>
                  <a:ext uri="{FF2B5EF4-FFF2-40B4-BE49-F238E27FC236}">
                    <a16:creationId xmlns:a16="http://schemas.microsoft.com/office/drawing/2014/main" id="{19C57AB3-B0B1-4420-8674-5F2521CB59F7}"/>
                  </a:ext>
                </a:extLst>
              </p:cNvPr>
              <p:cNvSpPr/>
              <p:nvPr/>
            </p:nvSpPr>
            <p:spPr bwMode="auto">
              <a:xfrm>
                <a:off x="10690659" y="3433628"/>
                <a:ext cx="1080121" cy="410219"/>
              </a:xfrm>
              <a:prstGeom prst="roundRect">
                <a:avLst>
                  <a:gd name="adj" fmla="val 3125"/>
                </a:avLst>
              </a:prstGeom>
              <a:solidFill>
                <a:schemeClr val="bg1">
                  <a:alpha val="2000"/>
                </a:schemeClr>
              </a:solidFill>
              <a:ln w="12700">
                <a:solidFill>
                  <a:schemeClr val="tx1">
                    <a:lumMod val="95000"/>
                    <a:lumOff val="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a:solidFill>
                    <a:srgbClr val="505050"/>
                  </a:solidFill>
                  <a:latin typeface="Yu Gothic UI" panose="020B0500000000000000" pitchFamily="50" charset="-128"/>
                  <a:ea typeface="Yu Gothic UI" panose="020B0500000000000000" pitchFamily="50" charset="-128"/>
                  <a:cs typeface="Segoe UI" pitchFamily="34" charset="0"/>
                </a:endParaRPr>
              </a:p>
            </p:txBody>
          </p:sp>
          <p:pic>
            <p:nvPicPr>
              <p:cNvPr id="19" name="Picture 2" descr="ãkubernetesãã®ç»åæ¤ç´¢çµæ">
                <a:extLst>
                  <a:ext uri="{FF2B5EF4-FFF2-40B4-BE49-F238E27FC236}">
                    <a16:creationId xmlns:a16="http://schemas.microsoft.com/office/drawing/2014/main" id="{D548A0A2-47AF-42DF-8ADA-A35A4FA594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7341" y="2209860"/>
                <a:ext cx="357582" cy="34687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ãkubernetesãã®ç»åæ¤ç´¢çµæ">
                <a:extLst>
                  <a:ext uri="{FF2B5EF4-FFF2-40B4-BE49-F238E27FC236}">
                    <a16:creationId xmlns:a16="http://schemas.microsoft.com/office/drawing/2014/main" id="{9C3D2358-15BF-49D5-B499-A6D63278CC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3664" y="3454926"/>
                <a:ext cx="357582" cy="346875"/>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Connector: Elbow 277">
                <a:extLst>
                  <a:ext uri="{FF2B5EF4-FFF2-40B4-BE49-F238E27FC236}">
                    <a16:creationId xmlns:a16="http://schemas.microsoft.com/office/drawing/2014/main" id="{2D643145-433A-4920-B3CF-94B959E6D615}"/>
                  </a:ext>
                </a:extLst>
              </p:cNvPr>
              <p:cNvCxnSpPr>
                <a:cxnSpLocks/>
                <a:stCxn id="14" idx="0"/>
                <a:endCxn id="12" idx="2"/>
              </p:cNvCxnSpPr>
              <p:nvPr/>
            </p:nvCxnSpPr>
            <p:spPr>
              <a:xfrm rot="5400000" flipH="1" flipV="1">
                <a:off x="8578661" y="2716157"/>
                <a:ext cx="841266" cy="593676"/>
              </a:xfrm>
              <a:prstGeom prst="bentConnector3">
                <a:avLst>
                  <a:gd name="adj1" fmla="val 50000"/>
                </a:avLst>
              </a:prstGeom>
              <a:ln w="12700">
                <a:solidFill>
                  <a:srgbClr val="00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77">
                <a:extLst>
                  <a:ext uri="{FF2B5EF4-FFF2-40B4-BE49-F238E27FC236}">
                    <a16:creationId xmlns:a16="http://schemas.microsoft.com/office/drawing/2014/main" id="{F090C373-56B8-4CF4-B36F-A4E41413842A}"/>
                  </a:ext>
                </a:extLst>
              </p:cNvPr>
              <p:cNvCxnSpPr>
                <a:cxnSpLocks/>
                <a:stCxn id="16" idx="0"/>
                <a:endCxn id="12" idx="2"/>
              </p:cNvCxnSpPr>
              <p:nvPr/>
            </p:nvCxnSpPr>
            <p:spPr>
              <a:xfrm rot="16200000" flipV="1">
                <a:off x="9210727" y="2677767"/>
                <a:ext cx="841266" cy="670456"/>
              </a:xfrm>
              <a:prstGeom prst="bentConnector3">
                <a:avLst>
                  <a:gd name="adj1" fmla="val 50000"/>
                </a:avLst>
              </a:prstGeom>
              <a:ln w="12700">
                <a:solidFill>
                  <a:srgbClr val="00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77">
                <a:extLst>
                  <a:ext uri="{FF2B5EF4-FFF2-40B4-BE49-F238E27FC236}">
                    <a16:creationId xmlns:a16="http://schemas.microsoft.com/office/drawing/2014/main" id="{0A8BA1E1-B989-4F20-8A2D-6C39DC9936A6}"/>
                  </a:ext>
                </a:extLst>
              </p:cNvPr>
              <p:cNvCxnSpPr>
                <a:cxnSpLocks/>
                <a:stCxn id="18" idx="0"/>
                <a:endCxn id="12" idx="2"/>
              </p:cNvCxnSpPr>
              <p:nvPr/>
            </p:nvCxnSpPr>
            <p:spPr>
              <a:xfrm rot="16200000" flipV="1">
                <a:off x="9842793" y="2045701"/>
                <a:ext cx="841266" cy="1934588"/>
              </a:xfrm>
              <a:prstGeom prst="bentConnector3">
                <a:avLst>
                  <a:gd name="adj1" fmla="val 50000"/>
                </a:avLst>
              </a:prstGeom>
              <a:ln w="12700">
                <a:solidFill>
                  <a:srgbClr val="00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4" name="Picture 2" descr="ãkubernetesãã®ç»åæ¤ç´¢çµæ">
                <a:extLst>
                  <a:ext uri="{FF2B5EF4-FFF2-40B4-BE49-F238E27FC236}">
                    <a16:creationId xmlns:a16="http://schemas.microsoft.com/office/drawing/2014/main" id="{7B2FE3CB-96CD-4F87-8F51-8CB9127BCF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7796" y="3475775"/>
                <a:ext cx="357582" cy="34687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ãkubernetesãã®ç»åæ¤ç´¢çµæ">
                <a:extLst>
                  <a:ext uri="{FF2B5EF4-FFF2-40B4-BE49-F238E27FC236}">
                    <a16:creationId xmlns:a16="http://schemas.microsoft.com/office/drawing/2014/main" id="{42FB540D-65A9-480E-BC4C-253EE0CCA1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3378" y="3449292"/>
                <a:ext cx="357582" cy="34687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6" name="グループ化 3">
            <a:extLst>
              <a:ext uri="{FF2B5EF4-FFF2-40B4-BE49-F238E27FC236}">
                <a16:creationId xmlns:a16="http://schemas.microsoft.com/office/drawing/2014/main" id="{B0E12A45-69BE-4CBD-A155-9D171FD10C7F}"/>
              </a:ext>
            </a:extLst>
          </p:cNvPr>
          <p:cNvGrpSpPr/>
          <p:nvPr/>
        </p:nvGrpSpPr>
        <p:grpSpPr>
          <a:xfrm>
            <a:off x="7977593" y="4640995"/>
            <a:ext cx="3086409" cy="1327595"/>
            <a:chOff x="8432930" y="5087402"/>
            <a:chExt cx="3148298" cy="1354216"/>
          </a:xfrm>
        </p:grpSpPr>
        <p:pic>
          <p:nvPicPr>
            <p:cNvPr id="27" name="Picture 2" descr="ãkubernetesãã®ç»åæ¤ç´¢çµæ">
              <a:extLst>
                <a:ext uri="{FF2B5EF4-FFF2-40B4-BE49-F238E27FC236}">
                  <a16:creationId xmlns:a16="http://schemas.microsoft.com/office/drawing/2014/main" id="{D1AA9F3A-DA6D-4353-9483-3FB60D947B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8517" y="5087402"/>
              <a:ext cx="729735" cy="70788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ãkubernetesãã®ç»åæ¤ç´¢çµæ">
              <a:extLst>
                <a:ext uri="{FF2B5EF4-FFF2-40B4-BE49-F238E27FC236}">
                  <a16:creationId xmlns:a16="http://schemas.microsoft.com/office/drawing/2014/main" id="{D6F9CE67-CC31-4ABE-87F8-57A1EE83B6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6947" y="5087609"/>
              <a:ext cx="729735" cy="707885"/>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Connector: Elbow 277">
              <a:extLst>
                <a:ext uri="{FF2B5EF4-FFF2-40B4-BE49-F238E27FC236}">
                  <a16:creationId xmlns:a16="http://schemas.microsoft.com/office/drawing/2014/main" id="{B0D27E88-3525-4CA4-A76C-8ED82CD7725F}"/>
                </a:ext>
              </a:extLst>
            </p:cNvPr>
            <p:cNvCxnSpPr>
              <a:cxnSpLocks/>
            </p:cNvCxnSpPr>
            <p:nvPr/>
          </p:nvCxnSpPr>
          <p:spPr>
            <a:xfrm>
              <a:off x="9456997" y="5397460"/>
              <a:ext cx="1101206" cy="169770"/>
            </a:xfrm>
            <a:prstGeom prst="bentConnector3">
              <a:avLst>
                <a:gd name="adj1" fmla="val 50000"/>
              </a:avLst>
            </a:prstGeom>
            <a:ln>
              <a:headEnd type="none" w="med" len="med"/>
              <a:tailEnd type="arrow" w="med" len="med"/>
            </a:ln>
          </p:spPr>
          <p:style>
            <a:lnRef idx="1">
              <a:schemeClr val="accent6"/>
            </a:lnRef>
            <a:fillRef idx="0">
              <a:schemeClr val="accent6"/>
            </a:fillRef>
            <a:effectRef idx="0">
              <a:schemeClr val="accent6"/>
            </a:effectRef>
            <a:fontRef idx="minor">
              <a:schemeClr val="tx1"/>
            </a:fontRef>
          </p:style>
        </p:cxnSp>
        <p:sp>
          <p:nvSpPr>
            <p:cNvPr id="30" name="正方形/長方形 37">
              <a:extLst>
                <a:ext uri="{FF2B5EF4-FFF2-40B4-BE49-F238E27FC236}">
                  <a16:creationId xmlns:a16="http://schemas.microsoft.com/office/drawing/2014/main" id="{D9A21BA1-CC63-4015-B177-3054CF257D45}"/>
                </a:ext>
              </a:extLst>
            </p:cNvPr>
            <p:cNvSpPr/>
            <p:nvPr/>
          </p:nvSpPr>
          <p:spPr>
            <a:xfrm>
              <a:off x="8432930" y="5795287"/>
              <a:ext cx="1338828" cy="646331"/>
            </a:xfrm>
            <a:prstGeom prst="rect">
              <a:avLst/>
            </a:prstGeom>
          </p:spPr>
          <p:txBody>
            <a:bodyPr wrap="none">
              <a:spAutoFit/>
            </a:bodyPr>
            <a:lstStyle/>
            <a:p>
              <a:pPr algn="ctr"/>
              <a:r>
                <a:rPr lang="en-US" altLang="ja-JP" sz="1765" dirty="0">
                  <a:latin typeface="Yu Gothic UI" panose="020B0500000000000000" pitchFamily="50" charset="-128"/>
                  <a:ea typeface="Yu Gothic UI" panose="020B0500000000000000" pitchFamily="50" charset="-128"/>
                </a:rPr>
                <a:t>Kubernetes</a:t>
              </a:r>
            </a:p>
            <a:p>
              <a:pPr algn="ctr"/>
              <a:r>
                <a:rPr lang="en-US" altLang="ja-JP" sz="1765" dirty="0">
                  <a:latin typeface="Yu Gothic UI" panose="020B0500000000000000" pitchFamily="50" charset="-128"/>
                  <a:ea typeface="Yu Gothic UI" panose="020B0500000000000000" pitchFamily="50" charset="-128"/>
                </a:rPr>
                <a:t>1.19.4</a:t>
              </a:r>
              <a:endParaRPr lang="ja-JP" altLang="en-US" sz="1765" dirty="0">
                <a:latin typeface="Yu Gothic UI" panose="020B0500000000000000" pitchFamily="50" charset="-128"/>
                <a:ea typeface="Yu Gothic UI" panose="020B0500000000000000" pitchFamily="50" charset="-128"/>
              </a:endParaRPr>
            </a:p>
          </p:txBody>
        </p:sp>
        <p:sp>
          <p:nvSpPr>
            <p:cNvPr id="31" name="正方形/長方形 39">
              <a:extLst>
                <a:ext uri="{FF2B5EF4-FFF2-40B4-BE49-F238E27FC236}">
                  <a16:creationId xmlns:a16="http://schemas.microsoft.com/office/drawing/2014/main" id="{45291852-477D-4163-A55F-DAEB6AE49DBE}"/>
                </a:ext>
              </a:extLst>
            </p:cNvPr>
            <p:cNvSpPr/>
            <p:nvPr/>
          </p:nvSpPr>
          <p:spPr>
            <a:xfrm>
              <a:off x="10242400" y="5795287"/>
              <a:ext cx="1338828" cy="646331"/>
            </a:xfrm>
            <a:prstGeom prst="rect">
              <a:avLst/>
            </a:prstGeom>
          </p:spPr>
          <p:txBody>
            <a:bodyPr wrap="none">
              <a:spAutoFit/>
            </a:bodyPr>
            <a:lstStyle/>
            <a:p>
              <a:pPr algn="ctr"/>
              <a:r>
                <a:rPr lang="en-US" altLang="ja-JP" sz="1765" dirty="0">
                  <a:latin typeface="Yu Gothic UI" panose="020B0500000000000000" pitchFamily="50" charset="-128"/>
                  <a:ea typeface="Yu Gothic UI" panose="020B0500000000000000" pitchFamily="50" charset="-128"/>
                </a:rPr>
                <a:t>Kubernetes</a:t>
              </a:r>
            </a:p>
            <a:p>
              <a:pPr algn="ctr"/>
              <a:r>
                <a:rPr lang="en-US" altLang="ja-JP" sz="1765" dirty="0">
                  <a:latin typeface="Yu Gothic UI" panose="020B0500000000000000" pitchFamily="50" charset="-128"/>
                  <a:ea typeface="Yu Gothic UI" panose="020B0500000000000000" pitchFamily="50" charset="-128"/>
                </a:rPr>
                <a:t>1.20.1</a:t>
              </a:r>
              <a:endParaRPr lang="ja-JP" altLang="en-US" sz="1765" dirty="0">
                <a:latin typeface="Yu Gothic UI" panose="020B0500000000000000" pitchFamily="50" charset="-128"/>
                <a:ea typeface="Yu Gothic UI" panose="020B0500000000000000" pitchFamily="50" charset="-128"/>
              </a:endParaRPr>
            </a:p>
          </p:txBody>
        </p:sp>
      </p:grpSp>
    </p:spTree>
    <p:extLst>
      <p:ext uri="{BB962C8B-B14F-4D97-AF65-F5344CB8AC3E}">
        <p14:creationId xmlns:p14="http://schemas.microsoft.com/office/powerpoint/2010/main" val="12277955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33F06-21EA-4963-A166-51033064C4D5}"/>
              </a:ext>
            </a:extLst>
          </p:cNvPr>
          <p:cNvSpPr>
            <a:spLocks noGrp="1"/>
          </p:cNvSpPr>
          <p:nvPr>
            <p:ph type="title"/>
          </p:nvPr>
        </p:nvSpPr>
        <p:spPr/>
        <p:txBody>
          <a:bodyPr/>
          <a:lstStyle/>
          <a:p>
            <a:r>
              <a:rPr lang="en-US" dirty="0"/>
              <a:t>AKS </a:t>
            </a:r>
            <a:r>
              <a:rPr lang="ja-JP" altLang="en-US" dirty="0"/>
              <a:t>のインフラコスト構造</a:t>
            </a:r>
            <a:endParaRPr lang="en-US" dirty="0"/>
          </a:p>
        </p:txBody>
      </p:sp>
      <p:sp>
        <p:nvSpPr>
          <p:cNvPr id="4" name="Slide Number Placeholder 3">
            <a:extLst>
              <a:ext uri="{FF2B5EF4-FFF2-40B4-BE49-F238E27FC236}">
                <a16:creationId xmlns:a16="http://schemas.microsoft.com/office/drawing/2014/main" id="{AB829EBD-E941-4A25-9209-826F0B389382}"/>
              </a:ext>
            </a:extLst>
          </p:cNvPr>
          <p:cNvSpPr>
            <a:spLocks noGrp="1"/>
          </p:cNvSpPr>
          <p:nvPr>
            <p:ph type="sldNum" sz="quarter" idx="4"/>
          </p:nvPr>
        </p:nvSpPr>
        <p:spPr/>
        <p:txBody>
          <a:bodyPr/>
          <a:lstStyle/>
          <a:p>
            <a:fld id="{14E33006-2403-43D1-A522-31683E517756}" type="slidenum">
              <a:rPr lang="ja-JP" altLang="en-US" smtClean="0"/>
              <a:pPr/>
              <a:t>18</a:t>
            </a:fld>
            <a:endParaRPr lang="ja-JP" altLang="en-US" dirty="0"/>
          </a:p>
        </p:txBody>
      </p:sp>
      <p:sp>
        <p:nvSpPr>
          <p:cNvPr id="6" name="正方形/長方形 29">
            <a:extLst>
              <a:ext uri="{FF2B5EF4-FFF2-40B4-BE49-F238E27FC236}">
                <a16:creationId xmlns:a16="http://schemas.microsoft.com/office/drawing/2014/main" id="{0DA47C21-0F7B-44EE-BAFB-1C67342BCCA4}"/>
              </a:ext>
            </a:extLst>
          </p:cNvPr>
          <p:cNvSpPr/>
          <p:nvPr/>
        </p:nvSpPr>
        <p:spPr bwMode="auto">
          <a:xfrm>
            <a:off x="4063871" y="1731086"/>
            <a:ext cx="1266825" cy="553998"/>
          </a:xfrm>
          <a:prstGeom prst="rect">
            <a:avLst/>
          </a:prstGeom>
          <a:solidFill>
            <a:srgbClr val="FFFFFF">
              <a:lumMod val="95000"/>
            </a:srgbClr>
          </a:solidFill>
          <a:ln w="9525" cap="flat" cmpd="sng" algn="ctr">
            <a:solidFill>
              <a:srgbClr val="3C3C41">
                <a:lumMod val="60000"/>
                <a:lumOff val="40000"/>
              </a:srgbClr>
            </a:solidFill>
            <a:prstDash val="dash"/>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1" lang="en-US" altLang="ja-JP" sz="2000" b="0" i="0" u="none" strike="noStrike" kern="0" cap="none" spc="0" normalizeH="0" baseline="0" noProof="0" dirty="0">
                <a:ln>
                  <a:noFill/>
                </a:ln>
                <a:solidFill>
                  <a:srgbClr val="3C3C41"/>
                </a:solidFill>
                <a:effectLst/>
                <a:uLnTx/>
                <a:uFillTx/>
                <a:latin typeface="Yu Gothic UI" panose="020B0500000000000000" pitchFamily="50" charset="-128"/>
                <a:ea typeface="Yu Gothic UI" panose="020B0500000000000000" pitchFamily="50" charset="-128"/>
                <a:cs typeface="Segoe UI" pitchFamily="34" charset="0"/>
              </a:rPr>
              <a:t>Master</a:t>
            </a:r>
            <a:endParaRPr kumimoji="1" lang="ja-JP" altLang="en-US" sz="2000" b="0" i="0" u="none" strike="noStrike" kern="0" cap="none" spc="0" normalizeH="0" baseline="0" noProof="0" dirty="0" err="1">
              <a:ln>
                <a:noFill/>
              </a:ln>
              <a:solidFill>
                <a:srgbClr val="3C3C41"/>
              </a:solidFill>
              <a:effectLst/>
              <a:uLnTx/>
              <a:uFillTx/>
              <a:latin typeface="Yu Gothic UI" panose="020B0500000000000000" pitchFamily="50" charset="-128"/>
              <a:ea typeface="Yu Gothic UI" panose="020B0500000000000000" pitchFamily="50" charset="-128"/>
              <a:cs typeface="Segoe UI" pitchFamily="34" charset="0"/>
            </a:endParaRPr>
          </a:p>
        </p:txBody>
      </p:sp>
      <p:sp>
        <p:nvSpPr>
          <p:cNvPr id="8" name="正方形/長方形 31">
            <a:extLst>
              <a:ext uri="{FF2B5EF4-FFF2-40B4-BE49-F238E27FC236}">
                <a16:creationId xmlns:a16="http://schemas.microsoft.com/office/drawing/2014/main" id="{8CF3296B-65E4-4CAD-92B6-434A50F831ED}"/>
              </a:ext>
            </a:extLst>
          </p:cNvPr>
          <p:cNvSpPr/>
          <p:nvPr/>
        </p:nvSpPr>
        <p:spPr bwMode="auto">
          <a:xfrm>
            <a:off x="4244846" y="1864436"/>
            <a:ext cx="1266825" cy="553998"/>
          </a:xfrm>
          <a:prstGeom prst="rect">
            <a:avLst/>
          </a:prstGeom>
          <a:solidFill>
            <a:srgbClr val="FFFFFF">
              <a:lumMod val="95000"/>
            </a:srgbClr>
          </a:solidFill>
          <a:ln w="9525" cap="flat" cmpd="sng" algn="ctr">
            <a:solidFill>
              <a:srgbClr val="3C3C41">
                <a:lumMod val="60000"/>
                <a:lumOff val="40000"/>
              </a:srgbClr>
            </a:solidFill>
            <a:prstDash val="dash"/>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1" lang="en-US" altLang="ja-JP" sz="2000" b="0" i="0" u="none" strike="noStrike" kern="0" cap="none" spc="0" normalizeH="0" baseline="0" noProof="0" dirty="0">
                <a:ln>
                  <a:noFill/>
                </a:ln>
                <a:solidFill>
                  <a:srgbClr val="3C3C41"/>
                </a:solidFill>
                <a:effectLst/>
                <a:uLnTx/>
                <a:uFillTx/>
                <a:latin typeface="Yu Gothic UI" panose="020B0500000000000000" pitchFamily="50" charset="-128"/>
                <a:ea typeface="Yu Gothic UI" panose="020B0500000000000000" pitchFamily="50" charset="-128"/>
                <a:cs typeface="Segoe UI" pitchFamily="34" charset="0"/>
              </a:rPr>
              <a:t>Master</a:t>
            </a:r>
            <a:endParaRPr kumimoji="1" lang="ja-JP" altLang="en-US" sz="2000" b="0" i="0" u="none" strike="noStrike" kern="0" cap="none" spc="0" normalizeH="0" baseline="0" noProof="0" dirty="0" err="1">
              <a:ln>
                <a:noFill/>
              </a:ln>
              <a:solidFill>
                <a:srgbClr val="3C3C41"/>
              </a:solidFill>
              <a:effectLst/>
              <a:uLnTx/>
              <a:uFillTx/>
              <a:latin typeface="Yu Gothic UI" panose="020B0500000000000000" pitchFamily="50" charset="-128"/>
              <a:ea typeface="Yu Gothic UI" panose="020B0500000000000000" pitchFamily="50" charset="-128"/>
              <a:cs typeface="Segoe UI" pitchFamily="34" charset="0"/>
            </a:endParaRPr>
          </a:p>
        </p:txBody>
      </p:sp>
      <p:sp>
        <p:nvSpPr>
          <p:cNvPr id="10" name="正方形/長方形 33">
            <a:extLst>
              <a:ext uri="{FF2B5EF4-FFF2-40B4-BE49-F238E27FC236}">
                <a16:creationId xmlns:a16="http://schemas.microsoft.com/office/drawing/2014/main" id="{3F4D0D0B-67DF-4E34-B745-25E0D8E8B2E6}"/>
              </a:ext>
            </a:extLst>
          </p:cNvPr>
          <p:cNvSpPr/>
          <p:nvPr/>
        </p:nvSpPr>
        <p:spPr bwMode="auto">
          <a:xfrm>
            <a:off x="4416296" y="2018385"/>
            <a:ext cx="1266825" cy="553998"/>
          </a:xfrm>
          <a:prstGeom prst="rect">
            <a:avLst/>
          </a:prstGeom>
          <a:solidFill>
            <a:srgbClr val="FFFFFF">
              <a:lumMod val="95000"/>
            </a:srgbClr>
          </a:solidFill>
          <a:ln w="9525" cap="flat" cmpd="sng" algn="ctr">
            <a:solidFill>
              <a:srgbClr val="3C3C41">
                <a:lumMod val="60000"/>
                <a:lumOff val="40000"/>
              </a:srgbClr>
            </a:solidFill>
            <a:prstDash val="dash"/>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1" lang="en-US" altLang="ja-JP" sz="2000" b="0" i="0" u="none" strike="noStrike" kern="0" cap="none" spc="0" normalizeH="0" baseline="0" noProof="0" dirty="0">
                <a:ln>
                  <a:noFill/>
                </a:ln>
                <a:solidFill>
                  <a:srgbClr val="3C3C41"/>
                </a:solidFill>
                <a:effectLst/>
                <a:uLnTx/>
                <a:uFillTx/>
                <a:latin typeface="Yu Gothic UI" panose="020B0500000000000000" pitchFamily="50" charset="-128"/>
                <a:ea typeface="Yu Gothic UI" panose="020B0500000000000000" pitchFamily="50" charset="-128"/>
                <a:cs typeface="Segoe UI" pitchFamily="34" charset="0"/>
              </a:rPr>
              <a:t>Master</a:t>
            </a:r>
            <a:endParaRPr kumimoji="1" lang="ja-JP" altLang="en-US" sz="2000" b="0" i="0" u="none" strike="noStrike" kern="0" cap="none" spc="0" normalizeH="0" baseline="0" noProof="0" dirty="0" err="1">
              <a:ln>
                <a:noFill/>
              </a:ln>
              <a:solidFill>
                <a:srgbClr val="3C3C41"/>
              </a:solidFill>
              <a:effectLst/>
              <a:uLnTx/>
              <a:uFillTx/>
              <a:latin typeface="Yu Gothic UI" panose="020B0500000000000000" pitchFamily="50" charset="-128"/>
              <a:ea typeface="Yu Gothic UI" panose="020B0500000000000000" pitchFamily="50" charset="-128"/>
              <a:cs typeface="Segoe UI" pitchFamily="34" charset="0"/>
            </a:endParaRPr>
          </a:p>
        </p:txBody>
      </p:sp>
      <p:sp>
        <p:nvSpPr>
          <p:cNvPr id="12" name="正方形/長方形 35">
            <a:extLst>
              <a:ext uri="{FF2B5EF4-FFF2-40B4-BE49-F238E27FC236}">
                <a16:creationId xmlns:a16="http://schemas.microsoft.com/office/drawing/2014/main" id="{12FFFDFD-34BE-4164-84DB-FD49DF6212B1}"/>
              </a:ext>
            </a:extLst>
          </p:cNvPr>
          <p:cNvSpPr/>
          <p:nvPr/>
        </p:nvSpPr>
        <p:spPr bwMode="auto">
          <a:xfrm>
            <a:off x="2801042" y="3462734"/>
            <a:ext cx="1266825" cy="553998"/>
          </a:xfrm>
          <a:prstGeom prst="rect">
            <a:avLst/>
          </a:prstGeom>
          <a:solidFill>
            <a:srgbClr val="EBEBEB"/>
          </a:solidFill>
          <a:ln w="9525" cap="flat" cmpd="sng" algn="ctr">
            <a:solidFill>
              <a:srgbClr val="3C3C41">
                <a:lumMod val="60000"/>
                <a:lumOff val="40000"/>
              </a:srgb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1" lang="en-US" altLang="ja-JP" sz="2000" b="0" i="0" u="none" strike="noStrike" kern="0" cap="none" spc="0" normalizeH="0" baseline="0" noProof="0" dirty="0">
                <a:ln>
                  <a:noFill/>
                </a:ln>
                <a:solidFill>
                  <a:srgbClr val="3C3C41"/>
                </a:solidFill>
                <a:effectLst/>
                <a:uLnTx/>
                <a:uFillTx/>
                <a:latin typeface="Yu Gothic UI" panose="020B0500000000000000" pitchFamily="50" charset="-128"/>
                <a:ea typeface="Yu Gothic UI" panose="020B0500000000000000" pitchFamily="50" charset="-128"/>
                <a:cs typeface="Segoe UI" pitchFamily="34" charset="0"/>
              </a:rPr>
              <a:t>Node</a:t>
            </a:r>
            <a:endParaRPr kumimoji="1" lang="ja-JP" altLang="en-US" sz="2000" b="0" i="0" u="none" strike="noStrike" kern="0" cap="none" spc="0" normalizeH="0" baseline="0" noProof="0" dirty="0" err="1">
              <a:ln>
                <a:noFill/>
              </a:ln>
              <a:solidFill>
                <a:srgbClr val="3C3C41"/>
              </a:solidFill>
              <a:effectLst/>
              <a:uLnTx/>
              <a:uFillTx/>
              <a:latin typeface="Yu Gothic UI" panose="020B0500000000000000" pitchFamily="50" charset="-128"/>
              <a:ea typeface="Yu Gothic UI" panose="020B0500000000000000" pitchFamily="50" charset="-128"/>
              <a:cs typeface="Segoe UI" pitchFamily="34" charset="0"/>
            </a:endParaRPr>
          </a:p>
        </p:txBody>
      </p:sp>
      <p:sp>
        <p:nvSpPr>
          <p:cNvPr id="14" name="正方形/長方形 37">
            <a:extLst>
              <a:ext uri="{FF2B5EF4-FFF2-40B4-BE49-F238E27FC236}">
                <a16:creationId xmlns:a16="http://schemas.microsoft.com/office/drawing/2014/main" id="{31BDFD9A-20E8-4FC5-ABDE-CC0DBDE6ED8B}"/>
              </a:ext>
            </a:extLst>
          </p:cNvPr>
          <p:cNvSpPr/>
          <p:nvPr/>
        </p:nvSpPr>
        <p:spPr bwMode="auto">
          <a:xfrm>
            <a:off x="4244079" y="3462734"/>
            <a:ext cx="1266825" cy="553998"/>
          </a:xfrm>
          <a:prstGeom prst="rect">
            <a:avLst/>
          </a:prstGeom>
          <a:solidFill>
            <a:srgbClr val="EBEBEB"/>
          </a:solidFill>
          <a:ln w="9525" cap="flat" cmpd="sng" algn="ctr">
            <a:solidFill>
              <a:srgbClr val="3C3C41">
                <a:lumMod val="60000"/>
                <a:lumOff val="40000"/>
              </a:srgb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1" lang="en-US" altLang="ja-JP" sz="2000" b="0" i="0" u="none" strike="noStrike" kern="0" cap="none" spc="0" normalizeH="0" baseline="0" noProof="0" dirty="0">
                <a:ln>
                  <a:noFill/>
                </a:ln>
                <a:solidFill>
                  <a:srgbClr val="3C3C41"/>
                </a:solidFill>
                <a:effectLst/>
                <a:uLnTx/>
                <a:uFillTx/>
                <a:latin typeface="Yu Gothic UI" panose="020B0500000000000000" pitchFamily="50" charset="-128"/>
                <a:ea typeface="Yu Gothic UI" panose="020B0500000000000000" pitchFamily="50" charset="-128"/>
                <a:cs typeface="Segoe UI" pitchFamily="34" charset="0"/>
              </a:rPr>
              <a:t>Node</a:t>
            </a:r>
            <a:endParaRPr kumimoji="1" lang="ja-JP" altLang="en-US" sz="2000" b="0" i="0" u="none" strike="noStrike" kern="0" cap="none" spc="0" normalizeH="0" baseline="0" noProof="0" dirty="0" err="1">
              <a:ln>
                <a:noFill/>
              </a:ln>
              <a:solidFill>
                <a:srgbClr val="3C3C41"/>
              </a:solidFill>
              <a:effectLst/>
              <a:uLnTx/>
              <a:uFillTx/>
              <a:latin typeface="Yu Gothic UI" panose="020B0500000000000000" pitchFamily="50" charset="-128"/>
              <a:ea typeface="Yu Gothic UI" panose="020B0500000000000000" pitchFamily="50" charset="-128"/>
              <a:cs typeface="Segoe UI" pitchFamily="34" charset="0"/>
            </a:endParaRPr>
          </a:p>
        </p:txBody>
      </p:sp>
      <p:sp>
        <p:nvSpPr>
          <p:cNvPr id="16" name="正方形/長方形 39">
            <a:extLst>
              <a:ext uri="{FF2B5EF4-FFF2-40B4-BE49-F238E27FC236}">
                <a16:creationId xmlns:a16="http://schemas.microsoft.com/office/drawing/2014/main" id="{27CF12DD-D2DA-4FCD-BCA3-89DF7CCF3C4A}"/>
              </a:ext>
            </a:extLst>
          </p:cNvPr>
          <p:cNvSpPr/>
          <p:nvPr/>
        </p:nvSpPr>
        <p:spPr bwMode="auto">
          <a:xfrm>
            <a:off x="6439592" y="3462734"/>
            <a:ext cx="1266825" cy="553998"/>
          </a:xfrm>
          <a:prstGeom prst="rect">
            <a:avLst/>
          </a:prstGeom>
          <a:solidFill>
            <a:srgbClr val="EBEBEB"/>
          </a:solidFill>
          <a:ln w="9525" cap="flat" cmpd="sng" algn="ctr">
            <a:solidFill>
              <a:srgbClr val="3C3C41">
                <a:lumMod val="60000"/>
                <a:lumOff val="40000"/>
              </a:srgb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1" lang="en-US" altLang="ja-JP" sz="2000" b="0" i="0" u="none" strike="noStrike" kern="0" cap="none" spc="0" normalizeH="0" baseline="0" noProof="0" dirty="0">
                <a:ln>
                  <a:noFill/>
                </a:ln>
                <a:solidFill>
                  <a:srgbClr val="3C3C41"/>
                </a:solidFill>
                <a:effectLst/>
                <a:uLnTx/>
                <a:uFillTx/>
                <a:latin typeface="Yu Gothic UI" panose="020B0500000000000000" pitchFamily="50" charset="-128"/>
                <a:ea typeface="Yu Gothic UI" panose="020B0500000000000000" pitchFamily="50" charset="-128"/>
                <a:cs typeface="Segoe UI" pitchFamily="34" charset="0"/>
              </a:rPr>
              <a:t>Node</a:t>
            </a:r>
            <a:endParaRPr kumimoji="1" lang="ja-JP" altLang="en-US" sz="2000" b="0" i="0" u="none" strike="noStrike" kern="0" cap="none" spc="0" normalizeH="0" baseline="0" noProof="0" dirty="0" err="1">
              <a:ln>
                <a:noFill/>
              </a:ln>
              <a:solidFill>
                <a:srgbClr val="3C3C41"/>
              </a:solidFill>
              <a:effectLst/>
              <a:uLnTx/>
              <a:uFillTx/>
              <a:latin typeface="Yu Gothic UI" panose="020B0500000000000000" pitchFamily="50" charset="-128"/>
              <a:ea typeface="Yu Gothic UI" panose="020B0500000000000000" pitchFamily="50" charset="-128"/>
              <a:cs typeface="Segoe UI" pitchFamily="34" charset="0"/>
            </a:endParaRPr>
          </a:p>
        </p:txBody>
      </p:sp>
      <p:sp>
        <p:nvSpPr>
          <p:cNvPr id="18" name="Title 1">
            <a:extLst>
              <a:ext uri="{FF2B5EF4-FFF2-40B4-BE49-F238E27FC236}">
                <a16:creationId xmlns:a16="http://schemas.microsoft.com/office/drawing/2014/main" id="{F373A0B5-67D1-4569-9495-14B1EE6A74B2}"/>
              </a:ext>
            </a:extLst>
          </p:cNvPr>
          <p:cNvSpPr txBox="1">
            <a:spLocks/>
          </p:cNvSpPr>
          <p:nvPr/>
        </p:nvSpPr>
        <p:spPr>
          <a:xfrm>
            <a:off x="4308951" y="4108289"/>
            <a:ext cx="265670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ja-JP" altLang="en-US" sz="1600" spc="0" dirty="0">
                <a:solidFill>
                  <a:srgbClr val="3C3C41"/>
                </a:solidFill>
                <a:latin typeface="Yu Gothic UI" panose="020B0500000000000000" pitchFamily="50" charset="-128"/>
                <a:ea typeface="Yu Gothic UI" panose="020B0500000000000000" pitchFamily="50" charset="-128"/>
                <a:cs typeface="Segoe UI Semibold" panose="020B0702040204020203" pitchFamily="34" charset="0"/>
              </a:rPr>
              <a:t>アプリケーションノード</a:t>
            </a:r>
            <a:endParaRPr sz="1600" spc="0" dirty="0">
              <a:solidFill>
                <a:srgbClr val="3C3C41"/>
              </a:solidFill>
              <a:latin typeface="Yu Gothic UI" panose="020B0500000000000000" pitchFamily="50" charset="-128"/>
              <a:ea typeface="Yu Gothic UI" panose="020B0500000000000000" pitchFamily="50" charset="-128"/>
              <a:cs typeface="Segoe UI Semibold" panose="020B0702040204020203" pitchFamily="34" charset="0"/>
            </a:endParaRPr>
          </a:p>
        </p:txBody>
      </p:sp>
      <p:sp>
        <p:nvSpPr>
          <p:cNvPr id="20" name="Title 1">
            <a:extLst>
              <a:ext uri="{FF2B5EF4-FFF2-40B4-BE49-F238E27FC236}">
                <a16:creationId xmlns:a16="http://schemas.microsoft.com/office/drawing/2014/main" id="{C2342E05-F5E2-4CA3-9FAE-F3AE746B499B}"/>
              </a:ext>
            </a:extLst>
          </p:cNvPr>
          <p:cNvSpPr txBox="1">
            <a:spLocks/>
          </p:cNvSpPr>
          <p:nvPr/>
        </p:nvSpPr>
        <p:spPr>
          <a:xfrm>
            <a:off x="4416296" y="1338061"/>
            <a:ext cx="265670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ja-JP" altLang="en-US" sz="1600" spc="0" dirty="0">
                <a:solidFill>
                  <a:srgbClr val="3C3C41"/>
                </a:solidFill>
                <a:latin typeface="Yu Gothic UI" panose="020B0500000000000000" pitchFamily="50" charset="-128"/>
                <a:ea typeface="Yu Gothic UI" panose="020B0500000000000000" pitchFamily="50" charset="-128"/>
                <a:cs typeface="Segoe UI Semibold" panose="020B0702040204020203" pitchFamily="34" charset="0"/>
              </a:rPr>
              <a:t>管理ノード</a:t>
            </a:r>
            <a:endParaRPr sz="1600" spc="0" dirty="0">
              <a:solidFill>
                <a:srgbClr val="3C3C41"/>
              </a:solidFill>
              <a:latin typeface="Yu Gothic UI" panose="020B0500000000000000" pitchFamily="50" charset="-128"/>
              <a:ea typeface="Yu Gothic UI" panose="020B0500000000000000" pitchFamily="50" charset="-128"/>
              <a:cs typeface="Segoe UI Semibold" panose="020B0702040204020203" pitchFamily="34" charset="0"/>
            </a:endParaRPr>
          </a:p>
        </p:txBody>
      </p:sp>
      <p:sp>
        <p:nvSpPr>
          <p:cNvPr id="22" name="右大かっこ 45">
            <a:extLst>
              <a:ext uri="{FF2B5EF4-FFF2-40B4-BE49-F238E27FC236}">
                <a16:creationId xmlns:a16="http://schemas.microsoft.com/office/drawing/2014/main" id="{D6E1F860-3822-41C1-A52E-8851FD679619}"/>
              </a:ext>
            </a:extLst>
          </p:cNvPr>
          <p:cNvSpPr/>
          <p:nvPr/>
        </p:nvSpPr>
        <p:spPr>
          <a:xfrm>
            <a:off x="8443058" y="1428239"/>
            <a:ext cx="180975" cy="1142166"/>
          </a:xfrm>
          <a:prstGeom prst="rightBracket">
            <a:avLst/>
          </a:prstGeom>
          <a:noFill/>
          <a:ln w="17145" cap="flat" cmpd="sng" algn="ctr">
            <a:solidFill>
              <a:srgbClr val="000041">
                <a:shade val="95000"/>
                <a:alpha val="50000"/>
                <a:satMod val="150000"/>
              </a:srgbClr>
            </a:solidFill>
            <a:prstDash val="solid"/>
            <a:headEnd type="none"/>
            <a:tailEnd type="none"/>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3C3C41"/>
              </a:solidFill>
              <a:effectLst/>
              <a:uLnTx/>
              <a:uFillTx/>
              <a:latin typeface="Yu Gothic UI" panose="020B0500000000000000" pitchFamily="50" charset="-128"/>
              <a:ea typeface="Yu Gothic UI" panose="020B0500000000000000" pitchFamily="50" charset="-128"/>
              <a:cs typeface="+mn-cs"/>
            </a:endParaRPr>
          </a:p>
        </p:txBody>
      </p:sp>
      <p:cxnSp>
        <p:nvCxnSpPr>
          <p:cNvPr id="24" name="直線コネクタ 47">
            <a:extLst>
              <a:ext uri="{FF2B5EF4-FFF2-40B4-BE49-F238E27FC236}">
                <a16:creationId xmlns:a16="http://schemas.microsoft.com/office/drawing/2014/main" id="{38C490F4-4392-4943-A59C-6990553199E7}"/>
              </a:ext>
            </a:extLst>
          </p:cNvPr>
          <p:cNvCxnSpPr>
            <a:cxnSpLocks/>
            <a:stCxn id="10" idx="2"/>
            <a:endCxn id="12" idx="0"/>
          </p:cNvCxnSpPr>
          <p:nvPr/>
        </p:nvCxnSpPr>
        <p:spPr>
          <a:xfrm flipH="1">
            <a:off x="3434455" y="2572383"/>
            <a:ext cx="1615254" cy="890351"/>
          </a:xfrm>
          <a:prstGeom prst="line">
            <a:avLst/>
          </a:prstGeom>
          <a:noFill/>
          <a:ln w="9525" cap="flat" cmpd="sng" algn="ctr">
            <a:solidFill>
              <a:srgbClr val="3C3C41"/>
            </a:solidFill>
            <a:prstDash val="solid"/>
            <a:headEnd type="none"/>
            <a:tailEnd type="none"/>
          </a:ln>
          <a:effectLst/>
        </p:spPr>
      </p:cxnSp>
      <p:cxnSp>
        <p:nvCxnSpPr>
          <p:cNvPr id="26" name="直線コネクタ 49">
            <a:extLst>
              <a:ext uri="{FF2B5EF4-FFF2-40B4-BE49-F238E27FC236}">
                <a16:creationId xmlns:a16="http://schemas.microsoft.com/office/drawing/2014/main" id="{399495AE-6E4A-4FBD-90D5-B9C26221C35F}"/>
              </a:ext>
            </a:extLst>
          </p:cNvPr>
          <p:cNvCxnSpPr>
            <a:cxnSpLocks/>
            <a:stCxn id="10" idx="2"/>
            <a:endCxn id="14" idx="0"/>
          </p:cNvCxnSpPr>
          <p:nvPr/>
        </p:nvCxnSpPr>
        <p:spPr>
          <a:xfrm flipH="1">
            <a:off x="4877492" y="2572383"/>
            <a:ext cx="172217" cy="890351"/>
          </a:xfrm>
          <a:prstGeom prst="line">
            <a:avLst/>
          </a:prstGeom>
          <a:noFill/>
          <a:ln w="9525" cap="flat" cmpd="sng" algn="ctr">
            <a:solidFill>
              <a:srgbClr val="3C3C41"/>
            </a:solidFill>
            <a:prstDash val="solid"/>
            <a:headEnd type="none"/>
            <a:tailEnd type="none"/>
          </a:ln>
          <a:effectLst/>
        </p:spPr>
      </p:cxnSp>
      <p:cxnSp>
        <p:nvCxnSpPr>
          <p:cNvPr id="28" name="直線コネクタ 51">
            <a:extLst>
              <a:ext uri="{FF2B5EF4-FFF2-40B4-BE49-F238E27FC236}">
                <a16:creationId xmlns:a16="http://schemas.microsoft.com/office/drawing/2014/main" id="{66C0F8E2-F9A3-4ECB-A704-C3CE55D398EB}"/>
              </a:ext>
            </a:extLst>
          </p:cNvPr>
          <p:cNvCxnSpPr>
            <a:cxnSpLocks/>
            <a:stCxn id="10" idx="2"/>
            <a:endCxn id="16" idx="0"/>
          </p:cNvCxnSpPr>
          <p:nvPr/>
        </p:nvCxnSpPr>
        <p:spPr>
          <a:xfrm>
            <a:off x="5049709" y="2572383"/>
            <a:ext cx="2023296" cy="890351"/>
          </a:xfrm>
          <a:prstGeom prst="line">
            <a:avLst/>
          </a:prstGeom>
          <a:noFill/>
          <a:ln w="9525" cap="flat" cmpd="sng" algn="ctr">
            <a:solidFill>
              <a:srgbClr val="3C3C41"/>
            </a:solidFill>
            <a:prstDash val="solid"/>
            <a:headEnd type="none"/>
            <a:tailEnd type="none"/>
          </a:ln>
          <a:effectLst/>
        </p:spPr>
      </p:cxnSp>
      <p:sp>
        <p:nvSpPr>
          <p:cNvPr id="30" name="Title 1">
            <a:extLst>
              <a:ext uri="{FF2B5EF4-FFF2-40B4-BE49-F238E27FC236}">
                <a16:creationId xmlns:a16="http://schemas.microsoft.com/office/drawing/2014/main" id="{B0998363-5D30-4D7D-992B-1C4DD6CDBB18}"/>
              </a:ext>
            </a:extLst>
          </p:cNvPr>
          <p:cNvSpPr txBox="1">
            <a:spLocks/>
          </p:cNvSpPr>
          <p:nvPr/>
        </p:nvSpPr>
        <p:spPr>
          <a:xfrm>
            <a:off x="8723624" y="1864436"/>
            <a:ext cx="700856" cy="246221"/>
          </a:xfrm>
          <a:prstGeom prst="rect">
            <a:avLst/>
          </a:prstGeom>
          <a:noFill/>
          <a:ln>
            <a:noFill/>
            <a:prstDash val="dash"/>
          </a:ln>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ja-JP" altLang="en-US" sz="1600" b="0" i="0" u="none" strike="noStrike" kern="1200" cap="none" spc="0" normalizeH="0" baseline="0" noProof="0" dirty="0">
                <a:ln w="3175">
                  <a:noFill/>
                </a:ln>
                <a:solidFill>
                  <a:srgbClr val="0078D4"/>
                </a:solidFill>
                <a:effectLst/>
                <a:uLnTx/>
                <a:uFillTx/>
                <a:latin typeface="Yu Gothic UI" panose="020B0500000000000000" pitchFamily="50" charset="-128"/>
                <a:ea typeface="Yu Gothic UI" panose="020B0500000000000000" pitchFamily="50" charset="-128"/>
                <a:cs typeface="Segoe UI Semibold" panose="020B0702040204020203" pitchFamily="34" charset="0"/>
              </a:rPr>
              <a:t>無課金</a:t>
            </a:r>
            <a:endParaRPr kumimoji="0" lang="en-US" altLang="ja-JP" sz="1600" b="0" i="0" u="none" strike="noStrike" kern="1200" cap="none" spc="0" normalizeH="0" baseline="0" noProof="0" dirty="0">
              <a:ln w="3175">
                <a:noFill/>
              </a:ln>
              <a:solidFill>
                <a:srgbClr val="0078D4"/>
              </a:solidFill>
              <a:effectLst/>
              <a:uLnTx/>
              <a:uFillTx/>
              <a:latin typeface="Yu Gothic UI" panose="020B0500000000000000" pitchFamily="50" charset="-128"/>
              <a:ea typeface="Yu Gothic UI" panose="020B0500000000000000" pitchFamily="50" charset="-128"/>
              <a:cs typeface="Segoe UI Semibold" panose="020B0702040204020203" pitchFamily="34" charset="0"/>
            </a:endParaRPr>
          </a:p>
        </p:txBody>
      </p:sp>
      <p:sp>
        <p:nvSpPr>
          <p:cNvPr id="32" name="右大かっこ 55">
            <a:extLst>
              <a:ext uri="{FF2B5EF4-FFF2-40B4-BE49-F238E27FC236}">
                <a16:creationId xmlns:a16="http://schemas.microsoft.com/office/drawing/2014/main" id="{70FF0CC1-1E80-42D8-88F3-B7CD1E5D2CCC}"/>
              </a:ext>
            </a:extLst>
          </p:cNvPr>
          <p:cNvSpPr/>
          <p:nvPr/>
        </p:nvSpPr>
        <p:spPr>
          <a:xfrm>
            <a:off x="8443058" y="3015422"/>
            <a:ext cx="180975" cy="1142166"/>
          </a:xfrm>
          <a:prstGeom prst="rightBracket">
            <a:avLst/>
          </a:prstGeom>
          <a:ln>
            <a:solidFill>
              <a:schemeClr val="tx1">
                <a:alpha val="50000"/>
              </a:schemeClr>
            </a:solidFill>
            <a:headEnd type="none"/>
            <a:tailEnd type="none"/>
          </a:ln>
        </p:spPr>
        <p:style>
          <a:lnRef idx="3">
            <a:schemeClr val="accent3"/>
          </a:lnRef>
          <a:fillRef idx="0">
            <a:schemeClr val="accent3"/>
          </a:fillRef>
          <a:effectRef idx="2">
            <a:schemeClr val="accent3"/>
          </a:effectRef>
          <a:fontRef idx="minor">
            <a:schemeClr val="tx1"/>
          </a:fontRef>
        </p:style>
        <p:txBody>
          <a:bodyPr rtlCol="0" anchor="ctr"/>
          <a:lstStyle/>
          <a:p>
            <a:pPr algn="ctr"/>
            <a:endParaRPr kumimoji="1" lang="ja-JP" altLang="en-US">
              <a:latin typeface="Yu Gothic UI" panose="020B0500000000000000" pitchFamily="50" charset="-128"/>
              <a:ea typeface="Yu Gothic UI" panose="020B0500000000000000" pitchFamily="50" charset="-128"/>
            </a:endParaRPr>
          </a:p>
        </p:txBody>
      </p:sp>
      <p:sp>
        <p:nvSpPr>
          <p:cNvPr id="34" name="Title 1">
            <a:extLst>
              <a:ext uri="{FF2B5EF4-FFF2-40B4-BE49-F238E27FC236}">
                <a16:creationId xmlns:a16="http://schemas.microsoft.com/office/drawing/2014/main" id="{67E03A3F-14F0-4600-861D-7DBEE11557B4}"/>
              </a:ext>
            </a:extLst>
          </p:cNvPr>
          <p:cNvSpPr txBox="1">
            <a:spLocks/>
          </p:cNvSpPr>
          <p:nvPr/>
        </p:nvSpPr>
        <p:spPr>
          <a:xfrm>
            <a:off x="8723625" y="3452433"/>
            <a:ext cx="700855" cy="492443"/>
          </a:xfrm>
          <a:prstGeom prst="rect">
            <a:avLst/>
          </a:prstGeom>
          <a:noFill/>
          <a:ln>
            <a:noFill/>
            <a:prstDash val="dash"/>
          </a:ln>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ja-JP" altLang="en-US" sz="1600" b="0" i="0" u="none" strike="noStrike" kern="1200" cap="none" spc="0" normalizeH="0" baseline="0" noProof="0" dirty="0">
                <a:ln w="3175">
                  <a:noFill/>
                </a:ln>
                <a:solidFill>
                  <a:srgbClr val="C00000"/>
                </a:solidFill>
                <a:effectLst/>
                <a:uLnTx/>
                <a:uFillTx/>
                <a:latin typeface="Yu Gothic UI" panose="020B0500000000000000" pitchFamily="50" charset="-128"/>
                <a:ea typeface="Yu Gothic UI" panose="020B0500000000000000" pitchFamily="50" charset="-128"/>
                <a:cs typeface="Segoe UI Semibold" panose="020B0702040204020203" pitchFamily="34" charset="0"/>
              </a:rPr>
              <a:t>課金</a:t>
            </a:r>
            <a:br>
              <a:rPr kumimoji="0" lang="en-US" altLang="ja-JP" sz="1600" b="0" i="0" u="none" strike="noStrike" kern="1200" cap="none" spc="0" normalizeH="0" baseline="0" noProof="0" dirty="0">
                <a:ln w="3175">
                  <a:noFill/>
                </a:ln>
                <a:solidFill>
                  <a:srgbClr val="3C3C41"/>
                </a:solidFill>
                <a:effectLst/>
                <a:uLnTx/>
                <a:uFillTx/>
                <a:latin typeface="Yu Gothic UI" panose="020B0500000000000000" pitchFamily="50" charset="-128"/>
                <a:ea typeface="Yu Gothic UI" panose="020B0500000000000000" pitchFamily="50" charset="-128"/>
                <a:cs typeface="Segoe UI Semibold" panose="020B0702040204020203" pitchFamily="34" charset="0"/>
              </a:rPr>
            </a:br>
            <a:endParaRPr kumimoji="0" lang="en-US" sz="1600" b="0" i="0" u="none" strike="noStrike" kern="1200" cap="none" spc="0" normalizeH="0" baseline="0" noProof="0" dirty="0">
              <a:ln w="3175">
                <a:noFill/>
              </a:ln>
              <a:solidFill>
                <a:srgbClr val="3C3C41"/>
              </a:solidFill>
              <a:effectLst/>
              <a:uLnTx/>
              <a:uFillTx/>
              <a:latin typeface="Yu Gothic UI" panose="020B0500000000000000" pitchFamily="50" charset="-128"/>
              <a:ea typeface="Yu Gothic UI" panose="020B0500000000000000" pitchFamily="50" charset="-128"/>
              <a:cs typeface="Segoe UI Semibold" panose="020B0702040204020203" pitchFamily="34" charset="0"/>
            </a:endParaRPr>
          </a:p>
        </p:txBody>
      </p:sp>
      <p:sp>
        <p:nvSpPr>
          <p:cNvPr id="36" name="テキスト ボックス 61">
            <a:extLst>
              <a:ext uri="{FF2B5EF4-FFF2-40B4-BE49-F238E27FC236}">
                <a16:creationId xmlns:a16="http://schemas.microsoft.com/office/drawing/2014/main" id="{81A4B15E-BC1C-448F-94C1-3878E5644D77}"/>
              </a:ext>
            </a:extLst>
          </p:cNvPr>
          <p:cNvSpPr txBox="1"/>
          <p:nvPr/>
        </p:nvSpPr>
        <p:spPr>
          <a:xfrm>
            <a:off x="701704" y="4917722"/>
            <a:ext cx="6763870" cy="276999"/>
          </a:xfrm>
          <a:prstGeom prst="rect">
            <a:avLst/>
          </a:prstGeom>
          <a:noFill/>
        </p:spPr>
        <p:txBody>
          <a:bodyPr wrap="square">
            <a:spAutoFit/>
          </a:bodyPr>
          <a:lstStyle/>
          <a:p>
            <a:pPr algn="l"/>
            <a:r>
              <a:rPr lang="en-US" altLang="ja-JP" sz="1200" b="1" i="0" dirty="0">
                <a:solidFill>
                  <a:srgbClr val="1A1A1F"/>
                </a:solidFill>
                <a:effectLst/>
                <a:latin typeface="Meiryo" panose="020B0604030504040204" pitchFamily="50" charset="-128"/>
                <a:ea typeface="Meiryo" panose="020B0604030504040204" pitchFamily="50" charset="-128"/>
              </a:rPr>
              <a:t>※</a:t>
            </a:r>
            <a:r>
              <a:rPr lang="ja-JP" altLang="en-US" sz="1200" b="1" i="0" dirty="0">
                <a:solidFill>
                  <a:srgbClr val="1A1A1F"/>
                </a:solidFill>
                <a:effectLst/>
                <a:latin typeface="Meiryo" panose="020B0604030504040204" pitchFamily="50" charset="-128"/>
                <a:ea typeface="Meiryo" panose="020B0604030504040204" pitchFamily="50" charset="-128"/>
              </a:rPr>
              <a:t> アップタイム </a:t>
            </a:r>
            <a:r>
              <a:rPr lang="en-US" altLang="ja-JP" sz="1200" b="1" i="0" dirty="0">
                <a:solidFill>
                  <a:srgbClr val="1A1A1F"/>
                </a:solidFill>
                <a:effectLst/>
                <a:latin typeface="Meiryo" panose="020B0604030504040204" pitchFamily="50" charset="-128"/>
                <a:ea typeface="Meiryo" panose="020B0604030504040204" pitchFamily="50" charset="-128"/>
              </a:rPr>
              <a:t>SLA </a:t>
            </a:r>
            <a:r>
              <a:rPr lang="ja-JP" altLang="en-US" sz="1200" b="1" i="0" dirty="0">
                <a:solidFill>
                  <a:srgbClr val="1A1A1F"/>
                </a:solidFill>
                <a:effectLst/>
                <a:latin typeface="Meiryo" panose="020B0604030504040204" pitchFamily="50" charset="-128"/>
                <a:ea typeface="Meiryo" panose="020B0604030504040204" pitchFamily="50" charset="-128"/>
              </a:rPr>
              <a:t>を追加するオプション</a:t>
            </a:r>
          </a:p>
        </p:txBody>
      </p:sp>
      <p:sp>
        <p:nvSpPr>
          <p:cNvPr id="38" name="テキスト ボックス 63">
            <a:extLst>
              <a:ext uri="{FF2B5EF4-FFF2-40B4-BE49-F238E27FC236}">
                <a16:creationId xmlns:a16="http://schemas.microsoft.com/office/drawing/2014/main" id="{9F4C66DA-4B19-4640-809C-44BC7479A902}"/>
              </a:ext>
            </a:extLst>
          </p:cNvPr>
          <p:cNvSpPr txBox="1"/>
          <p:nvPr/>
        </p:nvSpPr>
        <p:spPr>
          <a:xfrm>
            <a:off x="701704" y="5213637"/>
            <a:ext cx="11018520" cy="461665"/>
          </a:xfrm>
          <a:prstGeom prst="rect">
            <a:avLst/>
          </a:prstGeom>
          <a:noFill/>
        </p:spPr>
        <p:txBody>
          <a:bodyPr wrap="square">
            <a:spAutoFit/>
          </a:bodyPr>
          <a:lstStyle/>
          <a:p>
            <a:r>
              <a:rPr lang="en-US" altLang="ja-JP" sz="1200" b="0" i="0" dirty="0">
                <a:solidFill>
                  <a:srgbClr val="4C4C51"/>
                </a:solidFill>
                <a:effectLst/>
                <a:latin typeface="Meiryo" panose="020B0604030504040204" pitchFamily="50" charset="-128"/>
                <a:ea typeface="Meiryo" panose="020B0604030504040204" pitchFamily="50" charset="-128"/>
              </a:rPr>
              <a:t>Azure </a:t>
            </a:r>
            <a:r>
              <a:rPr lang="ja-JP" altLang="en-US" sz="1200" b="0" i="0" dirty="0">
                <a:solidFill>
                  <a:srgbClr val="4C4C51"/>
                </a:solidFill>
                <a:effectLst/>
                <a:latin typeface="Meiryo" panose="020B0604030504040204" pitchFamily="50" charset="-128"/>
                <a:ea typeface="Meiryo" panose="020B0604030504040204" pitchFamily="50" charset="-128"/>
              </a:rPr>
              <a:t>可用性ゾーンを使用するクラスターに対して</a:t>
            </a:r>
            <a:r>
              <a:rPr lang="en-US" altLang="ja-JP" sz="1200" b="0" i="0" dirty="0">
                <a:solidFill>
                  <a:srgbClr val="4C4C51"/>
                </a:solidFill>
                <a:effectLst/>
                <a:latin typeface="Meiryo" panose="020B0604030504040204" pitchFamily="50" charset="-128"/>
                <a:ea typeface="Meiryo" panose="020B0604030504040204" pitchFamily="50" charset="-128"/>
              </a:rPr>
              <a:t>Kubernetes API </a:t>
            </a:r>
            <a:r>
              <a:rPr lang="ja-JP" altLang="en-US" sz="1200" b="0" i="0" dirty="0">
                <a:solidFill>
                  <a:srgbClr val="4C4C51"/>
                </a:solidFill>
                <a:effectLst/>
                <a:latin typeface="Meiryo" panose="020B0604030504040204" pitchFamily="50" charset="-128"/>
                <a:ea typeface="Meiryo" panose="020B0604030504040204" pitchFamily="50" charset="-128"/>
              </a:rPr>
              <a:t>サーバーの </a:t>
            </a:r>
            <a:r>
              <a:rPr lang="en-US" altLang="ja-JP" sz="1200" b="0" i="0" dirty="0">
                <a:solidFill>
                  <a:srgbClr val="4C4C51"/>
                </a:solidFill>
                <a:effectLst/>
                <a:latin typeface="Meiryo" panose="020B0604030504040204" pitchFamily="50" charset="-128"/>
                <a:ea typeface="Meiryo" panose="020B0604030504040204" pitchFamily="50" charset="-128"/>
              </a:rPr>
              <a:t>99.95% </a:t>
            </a:r>
            <a:r>
              <a:rPr lang="ja-JP" altLang="en-US" sz="1200" b="0" i="0" dirty="0">
                <a:solidFill>
                  <a:srgbClr val="4C4C51"/>
                </a:solidFill>
                <a:effectLst/>
                <a:latin typeface="Meiryo" panose="020B0604030504040204" pitchFamily="50" charset="-128"/>
                <a:ea typeface="Meiryo" panose="020B0604030504040204" pitchFamily="50" charset="-128"/>
              </a:rPr>
              <a:t>のアップタイムを保証し、</a:t>
            </a:r>
            <a:r>
              <a:rPr lang="en-US" altLang="ja-JP" sz="1200" b="0" i="0" dirty="0">
                <a:solidFill>
                  <a:srgbClr val="4C4C51"/>
                </a:solidFill>
                <a:effectLst/>
                <a:latin typeface="Meiryo" panose="020B0604030504040204" pitchFamily="50" charset="-128"/>
                <a:ea typeface="Meiryo" panose="020B0604030504040204" pitchFamily="50" charset="-128"/>
              </a:rPr>
              <a:t>Azure </a:t>
            </a:r>
            <a:r>
              <a:rPr lang="ja-JP" altLang="en-US" sz="1200" b="0" i="0" dirty="0">
                <a:solidFill>
                  <a:srgbClr val="4C4C51"/>
                </a:solidFill>
                <a:effectLst/>
                <a:latin typeface="Meiryo" panose="020B0604030504040204" pitchFamily="50" charset="-128"/>
                <a:ea typeface="Meiryo" panose="020B0604030504040204" pitchFamily="50" charset="-128"/>
              </a:rPr>
              <a:t>可用性ゾーンを使用しないクラスターに対して </a:t>
            </a:r>
            <a:r>
              <a:rPr lang="en-US" altLang="ja-JP" sz="1200" b="0" i="0" dirty="0">
                <a:solidFill>
                  <a:srgbClr val="4C4C51"/>
                </a:solidFill>
                <a:effectLst/>
                <a:latin typeface="Meiryo" panose="020B0604030504040204" pitchFamily="50" charset="-128"/>
                <a:ea typeface="Meiryo" panose="020B0604030504040204" pitchFamily="50" charset="-128"/>
              </a:rPr>
              <a:t>99.9% </a:t>
            </a:r>
            <a:r>
              <a:rPr lang="ja-JP" altLang="en-US" sz="1200" b="0" i="0" dirty="0">
                <a:solidFill>
                  <a:srgbClr val="4C4C51"/>
                </a:solidFill>
                <a:effectLst/>
                <a:latin typeface="Meiryo" panose="020B0604030504040204" pitchFamily="50" charset="-128"/>
                <a:ea typeface="Meiryo" panose="020B0604030504040204" pitchFamily="50" charset="-128"/>
              </a:rPr>
              <a:t>のアップタイムを保証する、返金保証付きのサービス レベル アグリーメント </a:t>
            </a:r>
            <a:r>
              <a:rPr lang="en-US" altLang="ja-JP" sz="1200" b="0" i="0" dirty="0">
                <a:solidFill>
                  <a:srgbClr val="4C4C51"/>
                </a:solidFill>
                <a:effectLst/>
                <a:latin typeface="Meiryo" panose="020B0604030504040204" pitchFamily="50" charset="-128"/>
                <a:ea typeface="Meiryo" panose="020B0604030504040204" pitchFamily="50" charset="-128"/>
              </a:rPr>
              <a:t>(SLA)</a:t>
            </a:r>
            <a:endParaRPr lang="ja-JP" altLang="en-US" sz="1200" dirty="0"/>
          </a:p>
        </p:txBody>
      </p:sp>
      <p:graphicFrame>
        <p:nvGraphicFramePr>
          <p:cNvPr id="40" name="表 65">
            <a:extLst>
              <a:ext uri="{FF2B5EF4-FFF2-40B4-BE49-F238E27FC236}">
                <a16:creationId xmlns:a16="http://schemas.microsoft.com/office/drawing/2014/main" id="{CAEB7706-B6E0-4B09-9900-72A9A3690440}"/>
              </a:ext>
            </a:extLst>
          </p:cNvPr>
          <p:cNvGraphicFramePr/>
          <p:nvPr>
            <p:extLst>
              <p:ext uri="{D42A27DB-BD31-4B8C-83A1-F6EECF244321}">
                <p14:modId xmlns:p14="http://schemas.microsoft.com/office/powerpoint/2010/main" val="1072879978"/>
              </p:ext>
            </p:extLst>
          </p:nvPr>
        </p:nvGraphicFramePr>
        <p:xfrm>
          <a:off x="747218" y="5726008"/>
          <a:ext cx="10924829" cy="655320"/>
        </p:xfrm>
        <a:graphic>
          <a:graphicData uri="http://schemas.openxmlformats.org/drawingml/2006/table">
            <a:tbl>
              <a:tblPr firstRow="1">
                <a:tableStyleId>{5C22544A-7EE6-4342-B048-85BDC9FD1C3A}</a:tableStyleId>
              </a:tblPr>
              <a:tblGrid>
                <a:gridCol w="2305265">
                  <a:extLst>
                    <a:ext uri="{9D8B030D-6E8A-4147-A177-3AD203B41FA5}">
                      <a16:colId xmlns:a16="http://schemas.microsoft.com/office/drawing/2014/main" val="3023076357"/>
                    </a:ext>
                  </a:extLst>
                </a:gridCol>
                <a:gridCol w="8619564">
                  <a:extLst>
                    <a:ext uri="{9D8B030D-6E8A-4147-A177-3AD203B41FA5}">
                      <a16:colId xmlns:a16="http://schemas.microsoft.com/office/drawing/2014/main" val="308487951"/>
                    </a:ext>
                  </a:extLst>
                </a:gridCol>
              </a:tblGrid>
              <a:tr h="0">
                <a:tc>
                  <a:txBody>
                    <a:bodyPr/>
                    <a:lstStyle/>
                    <a:p>
                      <a:pPr algn="l" fontAlgn="t">
                        <a:spcBef>
                          <a:spcPts val="0"/>
                        </a:spcBef>
                        <a:spcAft>
                          <a:spcPts val="0"/>
                        </a:spcAft>
                      </a:pPr>
                      <a:r>
                        <a:rPr lang="ja-JP" altLang="en-US" sz="1400" u="none" strike="noStrike" cap="all" dirty="0">
                          <a:effectLst/>
                          <a:latin typeface="Yu Gothic UI" panose="020B0500000000000000" pitchFamily="50" charset="-128"/>
                          <a:ea typeface="Yu Gothic UI" panose="020B0500000000000000" pitchFamily="50" charset="-128"/>
                        </a:rPr>
                        <a:t>従量制課金</a:t>
                      </a:r>
                      <a:endParaRPr lang="ja-JP" altLang="en-US" sz="1400" b="0" i="0" u="none" strike="noStrike" dirty="0">
                        <a:effectLst/>
                        <a:latin typeface="Yu Gothic UI" panose="020B0500000000000000" pitchFamily="50" charset="-128"/>
                        <a:ea typeface="Yu Gothic UI" panose="020B0500000000000000" pitchFamily="50" charset="-128"/>
                      </a:endParaRPr>
                    </a:p>
                  </a:txBody>
                  <a:tcPr marL="57150" marR="57150" marT="57150" marB="57150"/>
                </a:tc>
                <a:tc>
                  <a:txBody>
                    <a:bodyPr/>
                    <a:lstStyle/>
                    <a:p>
                      <a:pPr algn="l" fontAlgn="t">
                        <a:spcBef>
                          <a:spcPts val="0"/>
                        </a:spcBef>
                        <a:spcAft>
                          <a:spcPts val="0"/>
                        </a:spcAft>
                      </a:pPr>
                      <a:r>
                        <a:rPr lang="ja-JP" altLang="en-US" sz="1400" u="none" strike="noStrike" cap="all" dirty="0">
                          <a:effectLst/>
                          <a:latin typeface="Yu Gothic UI" panose="020B0500000000000000" pitchFamily="50" charset="-128"/>
                          <a:ea typeface="Yu Gothic UI" panose="020B0500000000000000" pitchFamily="50" charset="-128"/>
                        </a:rPr>
                        <a:t>料金</a:t>
                      </a:r>
                      <a:endParaRPr lang="ja-JP" altLang="en-US" sz="1400" b="0" i="0" u="none" strike="noStrike" dirty="0">
                        <a:effectLst/>
                        <a:latin typeface="Yu Gothic UI" panose="020B0500000000000000" pitchFamily="50" charset="-128"/>
                        <a:ea typeface="Yu Gothic UI" panose="020B0500000000000000" pitchFamily="50" charset="-128"/>
                      </a:endParaRPr>
                    </a:p>
                  </a:txBody>
                  <a:tcPr marL="57150" marR="57150" marT="57150" marB="57150"/>
                </a:tc>
                <a:extLst>
                  <a:ext uri="{0D108BD9-81ED-4DB2-BD59-A6C34878D82A}">
                    <a16:rowId xmlns:a16="http://schemas.microsoft.com/office/drawing/2014/main" val="1882131666"/>
                  </a:ext>
                </a:extLst>
              </a:tr>
              <a:tr h="0">
                <a:tc>
                  <a:txBody>
                    <a:bodyPr/>
                    <a:lstStyle/>
                    <a:p>
                      <a:pPr algn="l" fontAlgn="t">
                        <a:spcBef>
                          <a:spcPts val="0"/>
                        </a:spcBef>
                        <a:spcAft>
                          <a:spcPts val="0"/>
                        </a:spcAft>
                      </a:pPr>
                      <a:r>
                        <a:rPr lang="en-US" altLang="ja-JP" sz="1400" u="none" strike="noStrike" dirty="0">
                          <a:effectLst/>
                          <a:latin typeface="Yu Gothic UI" panose="020B0500000000000000" pitchFamily="50" charset="-128"/>
                          <a:ea typeface="Yu Gothic UI" panose="020B0500000000000000" pitchFamily="50" charset="-128"/>
                        </a:rPr>
                        <a:t>SLA </a:t>
                      </a:r>
                      <a:r>
                        <a:rPr lang="ja-JP" altLang="en-US" sz="1400" u="none" strike="noStrike" dirty="0">
                          <a:effectLst/>
                          <a:latin typeface="Yu Gothic UI" panose="020B0500000000000000" pitchFamily="50" charset="-128"/>
                          <a:ea typeface="Yu Gothic UI" panose="020B0500000000000000" pitchFamily="50" charset="-128"/>
                        </a:rPr>
                        <a:t>で保証される稼働率</a:t>
                      </a:r>
                      <a:endParaRPr lang="ja-JP" altLang="en-US" sz="1400" b="0" i="0" u="none" strike="noStrike" dirty="0">
                        <a:effectLst/>
                        <a:latin typeface="Yu Gothic UI" panose="020B0500000000000000" pitchFamily="50" charset="-128"/>
                        <a:ea typeface="Yu Gothic UI" panose="020B0500000000000000" pitchFamily="50" charset="-128"/>
                      </a:endParaRPr>
                    </a:p>
                  </a:txBody>
                  <a:tcPr marL="57150" marR="57150" marT="57150" marB="57150"/>
                </a:tc>
                <a:tc>
                  <a:txBody>
                    <a:bodyPr/>
                    <a:lstStyle/>
                    <a:p>
                      <a:pPr algn="l" fontAlgn="t">
                        <a:spcBef>
                          <a:spcPts val="0"/>
                        </a:spcBef>
                        <a:spcAft>
                          <a:spcPts val="0"/>
                        </a:spcAft>
                      </a:pPr>
                      <a:r>
                        <a:rPr lang="en-US" altLang="ja-JP" sz="1400" u="none" strike="noStrike" dirty="0">
                          <a:effectLst/>
                          <a:latin typeface="Yu Gothic UI" panose="020B0500000000000000" pitchFamily="50" charset="-128"/>
                          <a:ea typeface="Yu Gothic UI" panose="020B0500000000000000" pitchFamily="50" charset="-128"/>
                        </a:rPr>
                        <a:t>1 </a:t>
                      </a:r>
                      <a:r>
                        <a:rPr lang="ja-JP" altLang="en-US" sz="1400" u="none" strike="noStrike" dirty="0">
                          <a:effectLst/>
                          <a:latin typeface="Yu Gothic UI" panose="020B0500000000000000" pitchFamily="50" charset="-128"/>
                          <a:ea typeface="Yu Gothic UI" panose="020B0500000000000000" pitchFamily="50" charset="-128"/>
                        </a:rPr>
                        <a:t>クラスターあたり、</a:t>
                      </a:r>
                      <a:r>
                        <a:rPr lang="en-US" altLang="ja-JP" sz="1400" u="none" strike="noStrike" dirty="0">
                          <a:effectLst/>
                          <a:latin typeface="Yu Gothic UI" panose="020B0500000000000000" pitchFamily="50" charset="-128"/>
                          <a:ea typeface="Yu Gothic UI" panose="020B0500000000000000" pitchFamily="50" charset="-128"/>
                        </a:rPr>
                        <a:t>1 </a:t>
                      </a:r>
                      <a:r>
                        <a:rPr lang="ja-JP" altLang="en-US" sz="1400" u="none" strike="noStrike" dirty="0">
                          <a:effectLst/>
                          <a:latin typeface="Yu Gothic UI" panose="020B0500000000000000" pitchFamily="50" charset="-128"/>
                          <a:ea typeface="Yu Gothic UI" panose="020B0500000000000000" pitchFamily="50" charset="-128"/>
                        </a:rPr>
                        <a:t>時間あたり </a:t>
                      </a:r>
                      <a:r>
                        <a:rPr lang="en-US" altLang="ja-JP" sz="1400" u="none" strike="noStrike" dirty="0">
                          <a:effectLst/>
                          <a:latin typeface="Yu Gothic UI" panose="020B0500000000000000" pitchFamily="50" charset="-128"/>
                          <a:ea typeface="Yu Gothic UI" panose="020B0500000000000000" pitchFamily="50" charset="-128"/>
                        </a:rPr>
                        <a:t>¥11.200</a:t>
                      </a:r>
                      <a:endParaRPr lang="ja-JP" altLang="en-US" sz="1400" b="0" i="0" u="none" strike="noStrike" dirty="0">
                        <a:effectLst/>
                        <a:latin typeface="Yu Gothic UI" panose="020B0500000000000000" pitchFamily="50" charset="-128"/>
                        <a:ea typeface="Yu Gothic UI" panose="020B0500000000000000" pitchFamily="50" charset="-128"/>
                      </a:endParaRPr>
                    </a:p>
                  </a:txBody>
                  <a:tcPr marL="57150" marR="57150" marT="57150" marB="57150"/>
                </a:tc>
                <a:extLst>
                  <a:ext uri="{0D108BD9-81ED-4DB2-BD59-A6C34878D82A}">
                    <a16:rowId xmlns:a16="http://schemas.microsoft.com/office/drawing/2014/main" val="4174091273"/>
                  </a:ext>
                </a:extLst>
              </a:tr>
            </a:tbl>
          </a:graphicData>
        </a:graphic>
      </p:graphicFrame>
      <p:sp>
        <p:nvSpPr>
          <p:cNvPr id="42" name="テキスト ボックス 67">
            <a:extLst>
              <a:ext uri="{FF2B5EF4-FFF2-40B4-BE49-F238E27FC236}">
                <a16:creationId xmlns:a16="http://schemas.microsoft.com/office/drawing/2014/main" id="{15874042-59CA-4939-9DB6-483B6B43807F}"/>
              </a:ext>
            </a:extLst>
          </p:cNvPr>
          <p:cNvSpPr txBox="1"/>
          <p:nvPr/>
        </p:nvSpPr>
        <p:spPr>
          <a:xfrm>
            <a:off x="9453327" y="2880315"/>
            <a:ext cx="2316693" cy="2062103"/>
          </a:xfrm>
          <a:prstGeom prst="rect">
            <a:avLst/>
          </a:prstGeom>
          <a:noFill/>
        </p:spPr>
        <p:txBody>
          <a:bodyPr wrap="square">
            <a:spAutoFit/>
          </a:bodyPr>
          <a:lstStyle/>
          <a:p>
            <a:r>
              <a:rPr lang="ja-JP" altLang="en-US" sz="1600" dirty="0">
                <a:latin typeface="Yu Gothic UI" panose="020B0500000000000000" pitchFamily="50" charset="-128"/>
                <a:ea typeface="Yu Gothic UI" panose="020B0500000000000000" pitchFamily="50" charset="-128"/>
              </a:rPr>
              <a:t>従量課金</a:t>
            </a:r>
            <a:endParaRPr lang="en-US" altLang="ja-JP" sz="1600" dirty="0">
              <a:latin typeface="Yu Gothic UI" panose="020B0500000000000000" pitchFamily="50" charset="-128"/>
              <a:ea typeface="Yu Gothic UI" panose="020B0500000000000000" pitchFamily="50" charset="-128"/>
            </a:endParaRPr>
          </a:p>
          <a:p>
            <a:pPr marL="285750" indent="-285750">
              <a:buFont typeface="Arial" panose="020B0604020202020204" pitchFamily="34" charset="0"/>
              <a:buChar char="•"/>
            </a:pPr>
            <a:r>
              <a:rPr lang="ja-JP" altLang="en-US" sz="1600" dirty="0">
                <a:latin typeface="Yu Gothic UI" panose="020B0500000000000000" pitchFamily="50" charset="-128"/>
                <a:ea typeface="Yu Gothic UI" panose="020B0500000000000000" pitchFamily="50" charset="-128"/>
              </a:rPr>
              <a:t>仮想マシン</a:t>
            </a:r>
            <a:endParaRPr lang="en-US" altLang="ja-JP" sz="1600" dirty="0">
              <a:latin typeface="Yu Gothic UI" panose="020B0500000000000000" pitchFamily="50" charset="-128"/>
              <a:ea typeface="Yu Gothic UI" panose="020B0500000000000000" pitchFamily="50" charset="-128"/>
            </a:endParaRPr>
          </a:p>
          <a:p>
            <a:pPr marL="285750" indent="-285750">
              <a:buFont typeface="Arial" panose="020B0604020202020204" pitchFamily="34" charset="0"/>
              <a:buChar char="•"/>
            </a:pPr>
            <a:r>
              <a:rPr lang="ja-JP" altLang="en-US" sz="1600" dirty="0">
                <a:latin typeface="Yu Gothic UI" panose="020B0500000000000000" pitchFamily="50" charset="-128"/>
                <a:ea typeface="Yu Gothic UI" panose="020B0500000000000000" pitchFamily="50" charset="-128"/>
              </a:rPr>
              <a:t>ネットワーク</a:t>
            </a:r>
            <a:endParaRPr lang="en-US" altLang="ja-JP" sz="1600" dirty="0">
              <a:latin typeface="Yu Gothic UI" panose="020B0500000000000000" pitchFamily="50" charset="-128"/>
              <a:ea typeface="Yu Gothic UI" panose="020B0500000000000000" pitchFamily="50" charset="-128"/>
            </a:endParaRPr>
          </a:p>
          <a:p>
            <a:pPr marL="285750" indent="-285750">
              <a:buFont typeface="Arial" panose="020B0604020202020204" pitchFamily="34" charset="0"/>
              <a:buChar char="•"/>
            </a:pPr>
            <a:r>
              <a:rPr lang="en-US" altLang="ja-JP" sz="1600" dirty="0">
                <a:latin typeface="Yu Gothic UI" panose="020B0500000000000000" pitchFamily="50" charset="-128"/>
                <a:ea typeface="Yu Gothic UI" panose="020B0500000000000000" pitchFamily="50" charset="-128"/>
              </a:rPr>
              <a:t>IP</a:t>
            </a:r>
            <a:r>
              <a:rPr lang="ja-JP" altLang="en-US" sz="1600" dirty="0">
                <a:latin typeface="Yu Gothic UI" panose="020B0500000000000000" pitchFamily="50" charset="-128"/>
                <a:ea typeface="Yu Gothic UI" panose="020B0500000000000000" pitchFamily="50" charset="-128"/>
              </a:rPr>
              <a:t>アドレス</a:t>
            </a:r>
            <a:endParaRPr lang="en-US" altLang="ja-JP" sz="1600" dirty="0">
              <a:latin typeface="Yu Gothic UI" panose="020B0500000000000000" pitchFamily="50" charset="-128"/>
              <a:ea typeface="Yu Gothic UI" panose="020B0500000000000000" pitchFamily="50" charset="-128"/>
            </a:endParaRPr>
          </a:p>
          <a:p>
            <a:pPr marL="285750" indent="-285750">
              <a:buFont typeface="Arial" panose="020B0604020202020204" pitchFamily="34" charset="0"/>
              <a:buChar char="•"/>
            </a:pPr>
            <a:r>
              <a:rPr lang="ja-JP" altLang="en-US" sz="1600" dirty="0">
                <a:latin typeface="Yu Gothic UI" panose="020B0500000000000000" pitchFamily="50" charset="-128"/>
                <a:ea typeface="Yu Gothic UI" panose="020B0500000000000000" pitchFamily="50" charset="-128"/>
              </a:rPr>
              <a:t>ストレージ</a:t>
            </a:r>
            <a:endParaRPr lang="en-US" altLang="ja-JP" sz="1600" dirty="0">
              <a:latin typeface="Yu Gothic UI" panose="020B0500000000000000" pitchFamily="50" charset="-128"/>
              <a:ea typeface="Yu Gothic UI" panose="020B0500000000000000" pitchFamily="50" charset="-128"/>
            </a:endParaRPr>
          </a:p>
          <a:p>
            <a:endParaRPr lang="en-US" altLang="ja-JP" sz="1600" dirty="0">
              <a:latin typeface="Yu Gothic UI" panose="020B0500000000000000" pitchFamily="50" charset="-128"/>
              <a:ea typeface="Yu Gothic UI" panose="020B0500000000000000" pitchFamily="50" charset="-128"/>
            </a:endParaRPr>
          </a:p>
          <a:p>
            <a:pPr marL="285750" indent="-285750">
              <a:buFont typeface="Arial" panose="020B0604020202020204" pitchFamily="34" charset="0"/>
              <a:buChar char="•"/>
            </a:pPr>
            <a:endParaRPr lang="en-US" altLang="ja-JP" sz="1600" dirty="0">
              <a:latin typeface="Yu Gothic UI" panose="020B0500000000000000" pitchFamily="50" charset="-128"/>
              <a:ea typeface="Yu Gothic UI" panose="020B0500000000000000" pitchFamily="50" charset="-128"/>
            </a:endParaRPr>
          </a:p>
          <a:p>
            <a:endParaRPr lang="ja-JP" altLang="en-US" sz="1600" dirty="0">
              <a:latin typeface="Yu Gothic UI" panose="020B0500000000000000" pitchFamily="50" charset="-128"/>
              <a:ea typeface="Yu Gothic UI" panose="020B0500000000000000" pitchFamily="50" charset="-128"/>
            </a:endParaRPr>
          </a:p>
        </p:txBody>
      </p:sp>
      <p:sp>
        <p:nvSpPr>
          <p:cNvPr id="44" name="正方形/長方形 68">
            <a:extLst>
              <a:ext uri="{FF2B5EF4-FFF2-40B4-BE49-F238E27FC236}">
                <a16:creationId xmlns:a16="http://schemas.microsoft.com/office/drawing/2014/main" id="{3BA78584-D008-42EE-A64D-619550AB9083}"/>
              </a:ext>
            </a:extLst>
          </p:cNvPr>
          <p:cNvSpPr/>
          <p:nvPr/>
        </p:nvSpPr>
        <p:spPr bwMode="auto">
          <a:xfrm>
            <a:off x="2097741" y="1122795"/>
            <a:ext cx="6090758" cy="332688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latin typeface="Yu Gothic UI" panose="020B0500000000000000" pitchFamily="50" charset="-128"/>
              <a:ea typeface="Yu Gothic UI" panose="020B0500000000000000" pitchFamily="50" charset="-128"/>
              <a:cs typeface="Segoe UI" pitchFamily="34" charset="0"/>
            </a:endParaRPr>
          </a:p>
        </p:txBody>
      </p:sp>
      <p:sp>
        <p:nvSpPr>
          <p:cNvPr id="46" name="Title 1">
            <a:extLst>
              <a:ext uri="{FF2B5EF4-FFF2-40B4-BE49-F238E27FC236}">
                <a16:creationId xmlns:a16="http://schemas.microsoft.com/office/drawing/2014/main" id="{C2D7766E-E019-462C-9DAF-295E9179EEDE}"/>
              </a:ext>
            </a:extLst>
          </p:cNvPr>
          <p:cNvSpPr txBox="1">
            <a:spLocks/>
          </p:cNvSpPr>
          <p:nvPr/>
        </p:nvSpPr>
        <p:spPr>
          <a:xfrm>
            <a:off x="2091972" y="874264"/>
            <a:ext cx="265670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altLang="ja-JP" sz="1600" spc="0" dirty="0">
                <a:solidFill>
                  <a:srgbClr val="3C3C41"/>
                </a:solidFill>
                <a:latin typeface="Yu Gothic UI" panose="020B0500000000000000" pitchFamily="50" charset="-128"/>
                <a:ea typeface="Yu Gothic UI" panose="020B0500000000000000" pitchFamily="50" charset="-128"/>
                <a:cs typeface="Segoe UI Semibold" panose="020B0702040204020203" pitchFamily="34" charset="0"/>
              </a:rPr>
              <a:t>Kubernetes</a:t>
            </a:r>
            <a:r>
              <a:rPr lang="ja-JP" altLang="en-US" sz="1600" spc="0" dirty="0">
                <a:solidFill>
                  <a:srgbClr val="3C3C41"/>
                </a:solidFill>
                <a:latin typeface="Yu Gothic UI" panose="020B0500000000000000" pitchFamily="50" charset="-128"/>
                <a:ea typeface="Yu Gothic UI" panose="020B0500000000000000" pitchFamily="50" charset="-128"/>
                <a:cs typeface="Segoe UI Semibold" panose="020B0702040204020203" pitchFamily="34" charset="0"/>
              </a:rPr>
              <a:t> クラスタ</a:t>
            </a:r>
            <a:endParaRPr sz="1600" spc="0" dirty="0">
              <a:solidFill>
                <a:srgbClr val="3C3C41"/>
              </a:solidFill>
              <a:latin typeface="Yu Gothic UI" panose="020B0500000000000000" pitchFamily="50" charset="-128"/>
              <a:ea typeface="Yu Gothic UI" panose="020B0500000000000000" pitchFamily="50" charset="-128"/>
              <a:cs typeface="Segoe UI Semibold" panose="020B0702040204020203" pitchFamily="34" charset="0"/>
            </a:endParaRPr>
          </a:p>
        </p:txBody>
      </p:sp>
      <p:sp>
        <p:nvSpPr>
          <p:cNvPr id="48" name="テキスト ボックス 72">
            <a:extLst>
              <a:ext uri="{FF2B5EF4-FFF2-40B4-BE49-F238E27FC236}">
                <a16:creationId xmlns:a16="http://schemas.microsoft.com/office/drawing/2014/main" id="{1116F572-0B7E-4837-8D4A-5526AD7F8CCE}"/>
              </a:ext>
            </a:extLst>
          </p:cNvPr>
          <p:cNvSpPr txBox="1"/>
          <p:nvPr/>
        </p:nvSpPr>
        <p:spPr>
          <a:xfrm>
            <a:off x="8153086" y="582773"/>
            <a:ext cx="3870322" cy="692497"/>
          </a:xfrm>
          <a:prstGeom prst="rect">
            <a:avLst/>
          </a:prstGeom>
          <a:noFill/>
        </p:spPr>
        <p:txBody>
          <a:bodyPr wrap="square">
            <a:spAutoFit/>
          </a:bodyPr>
          <a:lstStyle/>
          <a:p>
            <a:r>
              <a:rPr lang="ja-JP" altLang="en-US" sz="1300" dirty="0">
                <a:latin typeface="Yu Gothic UI" panose="020B0500000000000000" pitchFamily="50" charset="-128"/>
                <a:ea typeface="Yu Gothic UI" panose="020B0500000000000000" pitchFamily="50" charset="-128"/>
                <a:hlinkClick r:id="rId2"/>
              </a:rPr>
              <a:t>料金計算ツール</a:t>
            </a:r>
            <a:endParaRPr lang="en-US" altLang="ja-JP" sz="1300" dirty="0">
              <a:latin typeface="Yu Gothic UI" panose="020B0500000000000000" pitchFamily="50" charset="-128"/>
              <a:ea typeface="Yu Gothic UI" panose="020B0500000000000000" pitchFamily="50" charset="-128"/>
              <a:hlinkClick r:id="rId2"/>
            </a:endParaRPr>
          </a:p>
          <a:p>
            <a:r>
              <a:rPr lang="ja-JP" altLang="en-US" sz="1300" dirty="0">
                <a:latin typeface="Yu Gothic UI" panose="020B0500000000000000" pitchFamily="50" charset="-128"/>
                <a:ea typeface="Yu Gothic UI" panose="020B0500000000000000" pitchFamily="50" charset="-128"/>
                <a:hlinkClick r:id="rId2"/>
              </a:rPr>
              <a:t>https://azure.microsoft.com/ja</a:t>
            </a:r>
            <a:r>
              <a:rPr lang="en-US" altLang="ja-JP" sz="1300" dirty="0">
                <a:latin typeface="Yu Gothic UI" panose="020B0500000000000000" pitchFamily="50" charset="-128"/>
                <a:ea typeface="Yu Gothic UI" panose="020B0500000000000000" pitchFamily="50" charset="-128"/>
                <a:hlinkClick r:id="rId2"/>
              </a:rPr>
              <a:t>-</a:t>
            </a:r>
            <a:r>
              <a:rPr lang="ja-JP" altLang="en-US" sz="1300" dirty="0">
                <a:latin typeface="Yu Gothic UI" panose="020B0500000000000000" pitchFamily="50" charset="-128"/>
                <a:ea typeface="Yu Gothic UI" panose="020B0500000000000000" pitchFamily="50" charset="-128"/>
                <a:hlinkClick r:id="rId2"/>
              </a:rPr>
              <a:t>jp/pricing/calculator/?service=kubernetes-service</a:t>
            </a:r>
            <a:endParaRPr lang="en-US" altLang="ja-JP" sz="1300" dirty="0">
              <a:latin typeface="Yu Gothic UI" panose="020B0500000000000000" pitchFamily="50" charset="-128"/>
              <a:ea typeface="Yu Gothic UI" panose="020B0500000000000000" pitchFamily="50" charset="-128"/>
            </a:endParaRPr>
          </a:p>
        </p:txBody>
      </p:sp>
    </p:spTree>
    <p:extLst>
      <p:ext uri="{BB962C8B-B14F-4D97-AF65-F5344CB8AC3E}">
        <p14:creationId xmlns:p14="http://schemas.microsoft.com/office/powerpoint/2010/main" val="134924195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7E1EF-745F-4965-820D-E10A268CAE78}"/>
              </a:ext>
            </a:extLst>
          </p:cNvPr>
          <p:cNvSpPr>
            <a:spLocks noGrp="1"/>
          </p:cNvSpPr>
          <p:nvPr>
            <p:ph type="title"/>
          </p:nvPr>
        </p:nvSpPr>
        <p:spPr/>
        <p:txBody>
          <a:bodyPr/>
          <a:lstStyle/>
          <a:p>
            <a:r>
              <a:rPr lang="ja-JP" altLang="en-US" dirty="0"/>
              <a:t>ノードプールの活用</a:t>
            </a:r>
            <a:endParaRPr lang="en-US" dirty="0"/>
          </a:p>
        </p:txBody>
      </p:sp>
      <p:sp>
        <p:nvSpPr>
          <p:cNvPr id="4" name="Slide Number Placeholder 3">
            <a:extLst>
              <a:ext uri="{FF2B5EF4-FFF2-40B4-BE49-F238E27FC236}">
                <a16:creationId xmlns:a16="http://schemas.microsoft.com/office/drawing/2014/main" id="{080F8DC2-B28E-450F-9E90-2511D9FE98F8}"/>
              </a:ext>
            </a:extLst>
          </p:cNvPr>
          <p:cNvSpPr>
            <a:spLocks noGrp="1"/>
          </p:cNvSpPr>
          <p:nvPr>
            <p:ph type="sldNum" sz="quarter" idx="4"/>
          </p:nvPr>
        </p:nvSpPr>
        <p:spPr/>
        <p:txBody>
          <a:bodyPr/>
          <a:lstStyle/>
          <a:p>
            <a:fld id="{14E33006-2403-43D1-A522-31683E517756}" type="slidenum">
              <a:rPr lang="ja-JP" altLang="en-US" smtClean="0"/>
              <a:pPr/>
              <a:t>19</a:t>
            </a:fld>
            <a:endParaRPr lang="ja-JP" altLang="en-US" dirty="0"/>
          </a:p>
        </p:txBody>
      </p:sp>
      <p:sp>
        <p:nvSpPr>
          <p:cNvPr id="6" name="正方形/長方形 3">
            <a:extLst>
              <a:ext uri="{FF2B5EF4-FFF2-40B4-BE49-F238E27FC236}">
                <a16:creationId xmlns:a16="http://schemas.microsoft.com/office/drawing/2014/main" id="{45050FD9-8A5A-4187-82AC-191F8A72C68E}"/>
              </a:ext>
            </a:extLst>
          </p:cNvPr>
          <p:cNvSpPr/>
          <p:nvPr/>
        </p:nvSpPr>
        <p:spPr bwMode="auto">
          <a:xfrm>
            <a:off x="2134465" y="1093479"/>
            <a:ext cx="1266825" cy="553998"/>
          </a:xfrm>
          <a:prstGeom prst="rect">
            <a:avLst/>
          </a:prstGeom>
          <a:solidFill>
            <a:srgbClr val="FFFFFF">
              <a:lumMod val="95000"/>
            </a:srgbClr>
          </a:solidFill>
          <a:ln w="9525" cap="flat" cmpd="sng" algn="ctr">
            <a:solidFill>
              <a:srgbClr val="3C3C41">
                <a:lumMod val="60000"/>
                <a:lumOff val="40000"/>
              </a:srgbClr>
            </a:solidFill>
            <a:prstDash val="dash"/>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1" lang="en-US" altLang="ja-JP" sz="2000" b="0" i="0" u="none" strike="noStrike" kern="0" cap="none" spc="0" normalizeH="0" baseline="0" noProof="0" dirty="0">
                <a:ln>
                  <a:noFill/>
                </a:ln>
                <a:solidFill>
                  <a:srgbClr val="3C3C41"/>
                </a:solidFill>
                <a:effectLst/>
                <a:uLnTx/>
                <a:uFillTx/>
                <a:latin typeface="Segoe UI"/>
                <a:ea typeface="Segoe UI" pitchFamily="34" charset="0"/>
                <a:cs typeface="Segoe UI" pitchFamily="34" charset="0"/>
              </a:rPr>
              <a:t>Master</a:t>
            </a:r>
            <a:endParaRPr kumimoji="1" lang="ja-JP" altLang="en-US" sz="2000" b="0" i="0" u="none" strike="noStrike" kern="0" cap="none" spc="0" normalizeH="0" baseline="0" noProof="0" dirty="0" err="1">
              <a:ln>
                <a:noFill/>
              </a:ln>
              <a:solidFill>
                <a:srgbClr val="3C3C41"/>
              </a:solidFill>
              <a:effectLst/>
              <a:uLnTx/>
              <a:uFillTx/>
              <a:latin typeface="Segoe UI"/>
              <a:ea typeface="Segoe UI" pitchFamily="34" charset="0"/>
              <a:cs typeface="Segoe UI" pitchFamily="34" charset="0"/>
            </a:endParaRPr>
          </a:p>
        </p:txBody>
      </p:sp>
      <p:sp>
        <p:nvSpPr>
          <p:cNvPr id="8" name="正方形/長方形 5">
            <a:extLst>
              <a:ext uri="{FF2B5EF4-FFF2-40B4-BE49-F238E27FC236}">
                <a16:creationId xmlns:a16="http://schemas.microsoft.com/office/drawing/2014/main" id="{0C76984A-F07F-4802-B16A-54EE274AF71E}"/>
              </a:ext>
            </a:extLst>
          </p:cNvPr>
          <p:cNvSpPr/>
          <p:nvPr/>
        </p:nvSpPr>
        <p:spPr bwMode="auto">
          <a:xfrm>
            <a:off x="2315440" y="1226829"/>
            <a:ext cx="1266825" cy="553998"/>
          </a:xfrm>
          <a:prstGeom prst="rect">
            <a:avLst/>
          </a:prstGeom>
          <a:solidFill>
            <a:srgbClr val="FFFFFF">
              <a:lumMod val="95000"/>
            </a:srgbClr>
          </a:solidFill>
          <a:ln w="9525" cap="flat" cmpd="sng" algn="ctr">
            <a:solidFill>
              <a:srgbClr val="3C3C41">
                <a:lumMod val="60000"/>
                <a:lumOff val="40000"/>
              </a:srgbClr>
            </a:solidFill>
            <a:prstDash val="dash"/>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1" lang="en-US" altLang="ja-JP" sz="2000" b="0" i="0" u="none" strike="noStrike" kern="0" cap="none" spc="0" normalizeH="0" baseline="0" noProof="0" dirty="0">
                <a:ln>
                  <a:noFill/>
                </a:ln>
                <a:solidFill>
                  <a:srgbClr val="3C3C41"/>
                </a:solidFill>
                <a:effectLst/>
                <a:uLnTx/>
                <a:uFillTx/>
                <a:latin typeface="Segoe UI"/>
                <a:ea typeface="Segoe UI" pitchFamily="34" charset="0"/>
                <a:cs typeface="Segoe UI" pitchFamily="34" charset="0"/>
              </a:rPr>
              <a:t>Master</a:t>
            </a:r>
            <a:endParaRPr kumimoji="1" lang="ja-JP" altLang="en-US" sz="2000" b="0" i="0" u="none" strike="noStrike" kern="0" cap="none" spc="0" normalizeH="0" baseline="0" noProof="0" dirty="0" err="1">
              <a:ln>
                <a:noFill/>
              </a:ln>
              <a:solidFill>
                <a:srgbClr val="3C3C41"/>
              </a:solidFill>
              <a:effectLst/>
              <a:uLnTx/>
              <a:uFillTx/>
              <a:latin typeface="Segoe UI"/>
              <a:ea typeface="Segoe UI" pitchFamily="34" charset="0"/>
              <a:cs typeface="Segoe UI" pitchFamily="34" charset="0"/>
            </a:endParaRPr>
          </a:p>
        </p:txBody>
      </p:sp>
      <p:sp>
        <p:nvSpPr>
          <p:cNvPr id="10" name="正方形/長方形 7">
            <a:extLst>
              <a:ext uri="{FF2B5EF4-FFF2-40B4-BE49-F238E27FC236}">
                <a16:creationId xmlns:a16="http://schemas.microsoft.com/office/drawing/2014/main" id="{6E3966FF-DE9A-4F1A-A523-0FEB61891886}"/>
              </a:ext>
            </a:extLst>
          </p:cNvPr>
          <p:cNvSpPr/>
          <p:nvPr/>
        </p:nvSpPr>
        <p:spPr bwMode="auto">
          <a:xfrm>
            <a:off x="2486890" y="1380778"/>
            <a:ext cx="1266825" cy="553998"/>
          </a:xfrm>
          <a:prstGeom prst="rect">
            <a:avLst/>
          </a:prstGeom>
          <a:solidFill>
            <a:srgbClr val="FFFFFF">
              <a:lumMod val="95000"/>
            </a:srgbClr>
          </a:solidFill>
          <a:ln w="9525" cap="flat" cmpd="sng" algn="ctr">
            <a:solidFill>
              <a:srgbClr val="3C3C41">
                <a:lumMod val="60000"/>
                <a:lumOff val="40000"/>
              </a:srgbClr>
            </a:solidFill>
            <a:prstDash val="dash"/>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1" lang="en-US" altLang="ja-JP" sz="2000" b="0" i="0" u="none" strike="noStrike" kern="0" cap="none" spc="0" normalizeH="0" baseline="0" noProof="0" dirty="0">
                <a:ln>
                  <a:noFill/>
                </a:ln>
                <a:solidFill>
                  <a:srgbClr val="3C3C41"/>
                </a:solidFill>
                <a:effectLst/>
                <a:uLnTx/>
                <a:uFillTx/>
                <a:latin typeface="Segoe UI"/>
                <a:ea typeface="Segoe UI" pitchFamily="34" charset="0"/>
                <a:cs typeface="Segoe UI" pitchFamily="34" charset="0"/>
              </a:rPr>
              <a:t>Master</a:t>
            </a:r>
            <a:endParaRPr kumimoji="1" lang="ja-JP" altLang="en-US" sz="2000" b="0" i="0" u="none" strike="noStrike" kern="0" cap="none" spc="0" normalizeH="0" baseline="0" noProof="0" dirty="0" err="1">
              <a:ln>
                <a:noFill/>
              </a:ln>
              <a:solidFill>
                <a:srgbClr val="3C3C41"/>
              </a:solidFill>
              <a:effectLst/>
              <a:uLnTx/>
              <a:uFillTx/>
              <a:latin typeface="Segoe UI"/>
              <a:ea typeface="Segoe UI" pitchFamily="34" charset="0"/>
              <a:cs typeface="Segoe UI" pitchFamily="34" charset="0"/>
            </a:endParaRPr>
          </a:p>
        </p:txBody>
      </p:sp>
      <p:sp>
        <p:nvSpPr>
          <p:cNvPr id="12" name="正方形/長方形 9">
            <a:extLst>
              <a:ext uri="{FF2B5EF4-FFF2-40B4-BE49-F238E27FC236}">
                <a16:creationId xmlns:a16="http://schemas.microsoft.com/office/drawing/2014/main" id="{67072067-B925-4647-81E3-B28672CED6A2}"/>
              </a:ext>
            </a:extLst>
          </p:cNvPr>
          <p:cNvSpPr/>
          <p:nvPr/>
        </p:nvSpPr>
        <p:spPr bwMode="auto">
          <a:xfrm>
            <a:off x="871636" y="2494405"/>
            <a:ext cx="1615254" cy="2560725"/>
          </a:xfrm>
          <a:prstGeom prst="rect">
            <a:avLst/>
          </a:prstGeom>
          <a:solidFill>
            <a:srgbClr val="EBEBEB"/>
          </a:solidFill>
          <a:ln w="9525" cap="flat" cmpd="sng" algn="ctr">
            <a:solidFill>
              <a:srgbClr val="3C3C41">
                <a:lumMod val="60000"/>
                <a:lumOff val="40000"/>
              </a:srgb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1" lang="ja-JP" altLang="en-US" sz="2000" b="0" i="0" u="none" strike="noStrike" kern="0" cap="none" spc="0" normalizeH="0" baseline="0" noProof="0" dirty="0" err="1">
              <a:ln>
                <a:noFill/>
              </a:ln>
              <a:solidFill>
                <a:srgbClr val="3C3C41"/>
              </a:solidFill>
              <a:effectLst/>
              <a:uLnTx/>
              <a:uFillTx/>
              <a:latin typeface="Segoe UI"/>
              <a:ea typeface="Segoe UI" pitchFamily="34" charset="0"/>
              <a:cs typeface="Segoe UI" pitchFamily="34" charset="0"/>
            </a:endParaRPr>
          </a:p>
        </p:txBody>
      </p:sp>
      <p:sp>
        <p:nvSpPr>
          <p:cNvPr id="14" name="Title 1">
            <a:extLst>
              <a:ext uri="{FF2B5EF4-FFF2-40B4-BE49-F238E27FC236}">
                <a16:creationId xmlns:a16="http://schemas.microsoft.com/office/drawing/2014/main" id="{8E918690-C785-4A58-9985-C3098F6D48CF}"/>
              </a:ext>
            </a:extLst>
          </p:cNvPr>
          <p:cNvSpPr txBox="1">
            <a:spLocks/>
          </p:cNvSpPr>
          <p:nvPr/>
        </p:nvSpPr>
        <p:spPr>
          <a:xfrm>
            <a:off x="871636" y="5126207"/>
            <a:ext cx="928556" cy="21544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ja-JP" altLang="en-US" sz="1400" spc="0" dirty="0">
                <a:solidFill>
                  <a:srgbClr val="3C3C41"/>
                </a:solidFill>
                <a:latin typeface="Yu Gothic UI" panose="020B0500000000000000" pitchFamily="50" charset="-128"/>
                <a:ea typeface="Yu Gothic UI" panose="020B0500000000000000" pitchFamily="50" charset="-128"/>
                <a:cs typeface="Segoe UI Semibold" panose="020B0702040204020203" pitchFamily="34" charset="0"/>
              </a:rPr>
              <a:t>汎用</a:t>
            </a:r>
            <a:r>
              <a:rPr lang="en-US" altLang="ja-JP" sz="1400" spc="0" dirty="0">
                <a:solidFill>
                  <a:srgbClr val="3C3C41"/>
                </a:solidFill>
                <a:latin typeface="Yu Gothic UI" panose="020B0500000000000000" pitchFamily="50" charset="-128"/>
                <a:ea typeface="Yu Gothic UI" panose="020B0500000000000000" pitchFamily="50" charset="-128"/>
                <a:cs typeface="Segoe UI Semibold" panose="020B0702040204020203" pitchFamily="34" charset="0"/>
              </a:rPr>
              <a:t>VM</a:t>
            </a:r>
            <a:endParaRPr sz="1400" spc="0" dirty="0">
              <a:solidFill>
                <a:srgbClr val="3C3C41"/>
              </a:solidFill>
              <a:latin typeface="Yu Gothic UI" panose="020B0500000000000000" pitchFamily="50" charset="-128"/>
              <a:ea typeface="Yu Gothic UI" panose="020B0500000000000000" pitchFamily="50" charset="-128"/>
              <a:cs typeface="Segoe UI Semibold" panose="020B0702040204020203" pitchFamily="34" charset="0"/>
            </a:endParaRPr>
          </a:p>
        </p:txBody>
      </p:sp>
      <p:sp>
        <p:nvSpPr>
          <p:cNvPr id="16" name="Title 1">
            <a:extLst>
              <a:ext uri="{FF2B5EF4-FFF2-40B4-BE49-F238E27FC236}">
                <a16:creationId xmlns:a16="http://schemas.microsoft.com/office/drawing/2014/main" id="{BE23FD89-E63D-43A7-96EA-AD3E26D8DD82}"/>
              </a:ext>
            </a:extLst>
          </p:cNvPr>
          <p:cNvSpPr txBox="1">
            <a:spLocks/>
          </p:cNvSpPr>
          <p:nvPr/>
        </p:nvSpPr>
        <p:spPr>
          <a:xfrm>
            <a:off x="2477058" y="769280"/>
            <a:ext cx="265670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ja-JP" altLang="en-US" sz="1600" spc="0" dirty="0">
                <a:solidFill>
                  <a:srgbClr val="3C3C41"/>
                </a:solidFill>
                <a:latin typeface="Yu Gothic UI" panose="020B0500000000000000" pitchFamily="50" charset="-128"/>
                <a:ea typeface="Yu Gothic UI" panose="020B0500000000000000" pitchFamily="50" charset="-128"/>
                <a:cs typeface="Segoe UI Semibold" panose="020B0702040204020203" pitchFamily="34" charset="0"/>
              </a:rPr>
              <a:t>管理ノード</a:t>
            </a:r>
            <a:endParaRPr sz="1600" spc="0" dirty="0">
              <a:solidFill>
                <a:srgbClr val="3C3C41"/>
              </a:solidFill>
              <a:latin typeface="Yu Gothic UI" panose="020B0500000000000000" pitchFamily="50" charset="-128"/>
              <a:ea typeface="Yu Gothic UI" panose="020B0500000000000000" pitchFamily="50" charset="-128"/>
              <a:cs typeface="Segoe UI Semibold" panose="020B0702040204020203" pitchFamily="34" charset="0"/>
            </a:endParaRPr>
          </a:p>
        </p:txBody>
      </p:sp>
      <p:cxnSp>
        <p:nvCxnSpPr>
          <p:cNvPr id="18" name="直線コネクタ 21">
            <a:extLst>
              <a:ext uri="{FF2B5EF4-FFF2-40B4-BE49-F238E27FC236}">
                <a16:creationId xmlns:a16="http://schemas.microsoft.com/office/drawing/2014/main" id="{5D5DDDE6-AF0D-4AD8-A2BB-585F093094AD}"/>
              </a:ext>
            </a:extLst>
          </p:cNvPr>
          <p:cNvCxnSpPr>
            <a:cxnSpLocks/>
            <a:stCxn id="10" idx="2"/>
            <a:endCxn id="12" idx="0"/>
          </p:cNvCxnSpPr>
          <p:nvPr/>
        </p:nvCxnSpPr>
        <p:spPr>
          <a:xfrm flipH="1">
            <a:off x="1679263" y="1934776"/>
            <a:ext cx="1441040" cy="559629"/>
          </a:xfrm>
          <a:prstGeom prst="line">
            <a:avLst/>
          </a:prstGeom>
          <a:noFill/>
          <a:ln w="9525" cap="flat" cmpd="sng" algn="ctr">
            <a:solidFill>
              <a:srgbClr val="3C3C41"/>
            </a:solidFill>
            <a:prstDash val="solid"/>
            <a:headEnd type="none"/>
            <a:tailEnd type="none"/>
          </a:ln>
          <a:effectLst/>
        </p:spPr>
      </p:cxnSp>
      <p:cxnSp>
        <p:nvCxnSpPr>
          <p:cNvPr id="20" name="直線コネクタ 23">
            <a:extLst>
              <a:ext uri="{FF2B5EF4-FFF2-40B4-BE49-F238E27FC236}">
                <a16:creationId xmlns:a16="http://schemas.microsoft.com/office/drawing/2014/main" id="{36DC97BB-37A1-42BF-B1CC-8B698CC40C62}"/>
              </a:ext>
            </a:extLst>
          </p:cNvPr>
          <p:cNvCxnSpPr>
            <a:cxnSpLocks/>
            <a:stCxn id="10" idx="2"/>
            <a:endCxn id="32" idx="0"/>
          </p:cNvCxnSpPr>
          <p:nvPr/>
        </p:nvCxnSpPr>
        <p:spPr>
          <a:xfrm>
            <a:off x="3120303" y="1934776"/>
            <a:ext cx="461962" cy="544883"/>
          </a:xfrm>
          <a:prstGeom prst="line">
            <a:avLst/>
          </a:prstGeom>
          <a:noFill/>
          <a:ln w="9525" cap="flat" cmpd="sng" algn="ctr">
            <a:solidFill>
              <a:srgbClr val="3C3C41"/>
            </a:solidFill>
            <a:prstDash val="solid"/>
            <a:headEnd type="none"/>
            <a:tailEnd type="none"/>
          </a:ln>
          <a:effectLst/>
        </p:spPr>
      </p:cxnSp>
      <p:sp>
        <p:nvSpPr>
          <p:cNvPr id="22" name="テキスト ボックス 33">
            <a:extLst>
              <a:ext uri="{FF2B5EF4-FFF2-40B4-BE49-F238E27FC236}">
                <a16:creationId xmlns:a16="http://schemas.microsoft.com/office/drawing/2014/main" id="{D919AB07-3DD1-47F6-9AD5-260316453EA9}"/>
              </a:ext>
            </a:extLst>
          </p:cNvPr>
          <p:cNvSpPr txBox="1"/>
          <p:nvPr/>
        </p:nvSpPr>
        <p:spPr>
          <a:xfrm>
            <a:off x="6584639" y="1104607"/>
            <a:ext cx="5272079" cy="4801314"/>
          </a:xfrm>
          <a:prstGeom prst="rect">
            <a:avLst/>
          </a:prstGeom>
          <a:noFill/>
        </p:spPr>
        <p:txBody>
          <a:bodyPr wrap="square">
            <a:spAutoFit/>
          </a:bodyPr>
          <a:lstStyle/>
          <a:p>
            <a:pPr marL="285750" indent="-285750">
              <a:buFont typeface="Arial" panose="020B0604020202020204" pitchFamily="34" charset="0"/>
              <a:buChar char="•"/>
            </a:pPr>
            <a:r>
              <a:rPr lang="ja-JP" altLang="en-US" b="0" i="0" dirty="0">
                <a:solidFill>
                  <a:srgbClr val="171717"/>
                </a:solidFill>
                <a:effectLst/>
                <a:latin typeface="Yu Gothic UI" panose="020B0500000000000000" pitchFamily="50" charset="-128"/>
                <a:ea typeface="Yu Gothic UI" panose="020B0500000000000000" pitchFamily="50" charset="-128"/>
              </a:rPr>
              <a:t>同じ構成のワーカーノード</a:t>
            </a:r>
            <a:r>
              <a:rPr lang="en-US" altLang="ja-JP" b="0" i="0" dirty="0">
                <a:solidFill>
                  <a:srgbClr val="171717"/>
                </a:solidFill>
                <a:effectLst/>
                <a:latin typeface="Yu Gothic UI" panose="020B0500000000000000" pitchFamily="50" charset="-128"/>
                <a:ea typeface="Yu Gothic UI" panose="020B0500000000000000" pitchFamily="50" charset="-128"/>
              </a:rPr>
              <a:t>(VM)</a:t>
            </a:r>
            <a:r>
              <a:rPr lang="ja-JP" altLang="en-US" b="0" i="0" dirty="0">
                <a:solidFill>
                  <a:srgbClr val="171717"/>
                </a:solidFill>
                <a:effectLst/>
                <a:latin typeface="Yu Gothic UI" panose="020B0500000000000000" pitchFamily="50" charset="-128"/>
                <a:ea typeface="Yu Gothic UI" panose="020B0500000000000000" pitchFamily="50" charset="-128"/>
              </a:rPr>
              <a:t>をグループ化する機能</a:t>
            </a:r>
            <a:endParaRPr lang="en-US" altLang="ja-JP" b="0" i="0" dirty="0">
              <a:solidFill>
                <a:srgbClr val="171717"/>
              </a:solidFill>
              <a:effectLst/>
              <a:latin typeface="Yu Gothic UI" panose="020B0500000000000000" pitchFamily="50" charset="-128"/>
              <a:ea typeface="Yu Gothic UI" panose="020B0500000000000000" pitchFamily="50" charset="-128"/>
            </a:endParaRPr>
          </a:p>
          <a:p>
            <a:pPr marL="285750" indent="-285750">
              <a:buFont typeface="Arial" panose="020B0604020202020204" pitchFamily="34" charset="0"/>
              <a:buChar char="•"/>
            </a:pPr>
            <a:endParaRPr lang="en-US" altLang="ja-JP" dirty="0">
              <a:solidFill>
                <a:srgbClr val="171717"/>
              </a:solidFill>
              <a:latin typeface="Yu Gothic UI" panose="020B0500000000000000" pitchFamily="50" charset="-128"/>
              <a:ea typeface="Yu Gothic UI" panose="020B0500000000000000" pitchFamily="50" charset="-128"/>
            </a:endParaRPr>
          </a:p>
          <a:p>
            <a:pPr marL="285750" indent="-285750">
              <a:buFont typeface="Arial" panose="020B0604020202020204" pitchFamily="34" charset="0"/>
              <a:buChar char="•"/>
            </a:pPr>
            <a:r>
              <a:rPr lang="ja-JP" altLang="en-US" dirty="0">
                <a:solidFill>
                  <a:srgbClr val="171717"/>
                </a:solidFill>
                <a:latin typeface="Yu Gothic UI" panose="020B0500000000000000" pitchFamily="50" charset="-128"/>
                <a:ea typeface="Yu Gothic UI" panose="020B0500000000000000" pitchFamily="50" charset="-128"/>
              </a:rPr>
              <a:t>デフォルトで作成される</a:t>
            </a:r>
            <a:r>
              <a:rPr lang="ja-JP" altLang="en-US" b="1" dirty="0">
                <a:solidFill>
                  <a:schemeClr val="tx2">
                    <a:lumMod val="60000"/>
                    <a:lumOff val="40000"/>
                  </a:schemeClr>
                </a:solidFill>
                <a:latin typeface="Yu Gothic UI" panose="020B0500000000000000" pitchFamily="50" charset="-128"/>
                <a:ea typeface="Yu Gothic UI" panose="020B0500000000000000" pitchFamily="50" charset="-128"/>
              </a:rPr>
              <a:t>システムノードプール</a:t>
            </a:r>
            <a:r>
              <a:rPr lang="ja-JP" altLang="en-US" dirty="0">
                <a:solidFill>
                  <a:srgbClr val="171717"/>
                </a:solidFill>
                <a:latin typeface="Yu Gothic UI" panose="020B0500000000000000" pitchFamily="50" charset="-128"/>
                <a:ea typeface="Yu Gothic UI" panose="020B0500000000000000" pitchFamily="50" charset="-128"/>
              </a:rPr>
              <a:t>は、クラスタ稼働に必要なコンポーネント群</a:t>
            </a:r>
            <a:r>
              <a:rPr lang="en-US" altLang="ja-JP" dirty="0">
                <a:solidFill>
                  <a:srgbClr val="171717"/>
                </a:solidFill>
                <a:latin typeface="Yu Gothic UI" panose="020B0500000000000000" pitchFamily="50" charset="-128"/>
                <a:ea typeface="Yu Gothic UI" panose="020B0500000000000000" pitchFamily="50" charset="-128"/>
              </a:rPr>
              <a:t>(CoreDNS </a:t>
            </a:r>
            <a:r>
              <a:rPr lang="ja-JP" altLang="en-US" dirty="0">
                <a:solidFill>
                  <a:srgbClr val="171717"/>
                </a:solidFill>
                <a:latin typeface="Yu Gothic UI" panose="020B0500000000000000" pitchFamily="50" charset="-128"/>
                <a:ea typeface="Yu Gothic UI" panose="020B0500000000000000" pitchFamily="50" charset="-128"/>
              </a:rPr>
              <a:t>や </a:t>
            </a:r>
            <a:r>
              <a:rPr lang="en-US" altLang="ja-JP" dirty="0" err="1">
                <a:solidFill>
                  <a:srgbClr val="171717"/>
                </a:solidFill>
                <a:latin typeface="Yu Gothic UI" panose="020B0500000000000000" pitchFamily="50" charset="-128"/>
                <a:ea typeface="Yu Gothic UI" panose="020B0500000000000000" pitchFamily="50" charset="-128"/>
              </a:rPr>
              <a:t>tunnelfront</a:t>
            </a:r>
            <a:r>
              <a:rPr lang="en-US" altLang="ja-JP" dirty="0">
                <a:solidFill>
                  <a:srgbClr val="171717"/>
                </a:solidFill>
                <a:latin typeface="Yu Gothic UI" panose="020B0500000000000000" pitchFamily="50" charset="-128"/>
                <a:ea typeface="Yu Gothic UI" panose="020B0500000000000000" pitchFamily="50" charset="-128"/>
              </a:rPr>
              <a:t> </a:t>
            </a:r>
            <a:r>
              <a:rPr lang="ja-JP" altLang="en-US" dirty="0">
                <a:solidFill>
                  <a:srgbClr val="171717"/>
                </a:solidFill>
                <a:latin typeface="Yu Gothic UI" panose="020B0500000000000000" pitchFamily="50" charset="-128"/>
                <a:ea typeface="Yu Gothic UI" panose="020B0500000000000000" pitchFamily="50" charset="-128"/>
              </a:rPr>
              <a:t>など</a:t>
            </a:r>
            <a:r>
              <a:rPr lang="en-US" altLang="ja-JP" dirty="0">
                <a:solidFill>
                  <a:srgbClr val="171717"/>
                </a:solidFill>
                <a:latin typeface="Yu Gothic UI" panose="020B0500000000000000" pitchFamily="50" charset="-128"/>
                <a:ea typeface="Yu Gothic UI" panose="020B0500000000000000" pitchFamily="50" charset="-128"/>
              </a:rPr>
              <a:t>)</a:t>
            </a:r>
            <a:r>
              <a:rPr lang="ja-JP" altLang="en-US" dirty="0">
                <a:solidFill>
                  <a:srgbClr val="171717"/>
                </a:solidFill>
                <a:latin typeface="Yu Gothic UI" panose="020B0500000000000000" pitchFamily="50" charset="-128"/>
                <a:ea typeface="Yu Gothic UI" panose="020B0500000000000000" pitchFamily="50" charset="-128"/>
              </a:rPr>
              <a:t> が動作する</a:t>
            </a:r>
            <a:endParaRPr lang="en-US" altLang="ja-JP" dirty="0">
              <a:solidFill>
                <a:srgbClr val="171717"/>
              </a:solidFill>
              <a:latin typeface="Yu Gothic UI" panose="020B0500000000000000" pitchFamily="50" charset="-128"/>
              <a:ea typeface="Yu Gothic UI" panose="020B0500000000000000" pitchFamily="50" charset="-128"/>
            </a:endParaRPr>
          </a:p>
          <a:p>
            <a:pPr marL="285750" indent="-285750">
              <a:buFont typeface="Arial" panose="020B0604020202020204" pitchFamily="34" charset="0"/>
              <a:buChar char="•"/>
            </a:pPr>
            <a:endParaRPr lang="en-US" altLang="ja-JP" dirty="0">
              <a:solidFill>
                <a:srgbClr val="171717"/>
              </a:solidFill>
              <a:latin typeface="Yu Gothic UI" panose="020B0500000000000000" pitchFamily="50" charset="-128"/>
              <a:ea typeface="Yu Gothic UI" panose="020B0500000000000000" pitchFamily="50" charset="-128"/>
            </a:endParaRPr>
          </a:p>
          <a:p>
            <a:pPr marL="285750" indent="-285750">
              <a:buFont typeface="Arial" panose="020B0604020202020204" pitchFamily="34" charset="0"/>
              <a:buChar char="•"/>
            </a:pPr>
            <a:r>
              <a:rPr lang="ja-JP" altLang="en-US" b="0" i="0" dirty="0">
                <a:solidFill>
                  <a:srgbClr val="171717"/>
                </a:solidFill>
                <a:effectLst/>
                <a:latin typeface="Yu Gothic UI" panose="020B0500000000000000" pitchFamily="50" charset="-128"/>
                <a:ea typeface="Yu Gothic UI" panose="020B0500000000000000" pitchFamily="50" charset="-128"/>
              </a:rPr>
              <a:t>コンピューティングまたは記憶域の要件が異なるアプリケーションをサポートするには、追加の</a:t>
            </a:r>
            <a:r>
              <a:rPr lang="ja-JP" altLang="en-US" b="0" i="0" dirty="0">
                <a:solidFill>
                  <a:srgbClr val="C00000"/>
                </a:solidFill>
                <a:effectLst/>
                <a:latin typeface="Yu Gothic UI" panose="020B0500000000000000" pitchFamily="50" charset="-128"/>
                <a:ea typeface="Yu Gothic UI" panose="020B0500000000000000" pitchFamily="50" charset="-128"/>
              </a:rPr>
              <a:t> </a:t>
            </a:r>
            <a:r>
              <a:rPr lang="ja-JP" altLang="en-US" b="1" dirty="0">
                <a:solidFill>
                  <a:schemeClr val="tx2">
                    <a:lumMod val="60000"/>
                    <a:lumOff val="40000"/>
                  </a:schemeClr>
                </a:solidFill>
                <a:effectLst/>
                <a:latin typeface="Yu Gothic UI" panose="020B0500000000000000" pitchFamily="50" charset="-128"/>
                <a:ea typeface="Yu Gothic UI" panose="020B0500000000000000" pitchFamily="50" charset="-128"/>
              </a:rPr>
              <a:t>ユーザー ノード プール</a:t>
            </a:r>
            <a:r>
              <a:rPr lang="ja-JP" altLang="en-US" b="0" i="0" dirty="0">
                <a:solidFill>
                  <a:srgbClr val="171717"/>
                </a:solidFill>
                <a:effectLst/>
                <a:latin typeface="Yu Gothic UI" panose="020B0500000000000000" pitchFamily="50" charset="-128"/>
                <a:ea typeface="Yu Gothic UI" panose="020B0500000000000000" pitchFamily="50" charset="-128"/>
              </a:rPr>
              <a:t>を作成</a:t>
            </a:r>
            <a:endParaRPr lang="en-US" altLang="ja-JP" b="0" i="0" dirty="0">
              <a:solidFill>
                <a:srgbClr val="171717"/>
              </a:solidFill>
              <a:effectLst/>
              <a:latin typeface="Yu Gothic UI" panose="020B0500000000000000" pitchFamily="50" charset="-128"/>
              <a:ea typeface="Yu Gothic UI" panose="020B0500000000000000" pitchFamily="50" charset="-128"/>
            </a:endParaRPr>
          </a:p>
          <a:p>
            <a:pPr marL="285750" indent="-285750">
              <a:buFont typeface="Arial" panose="020B0604020202020204" pitchFamily="34" charset="0"/>
              <a:buChar char="•"/>
            </a:pPr>
            <a:endParaRPr lang="en-US" altLang="ja-JP" dirty="0">
              <a:solidFill>
                <a:srgbClr val="171717"/>
              </a:solidFill>
              <a:latin typeface="Yu Gothic UI" panose="020B0500000000000000" pitchFamily="50" charset="-128"/>
              <a:ea typeface="Yu Gothic UI" panose="020B0500000000000000" pitchFamily="50" charset="-128"/>
            </a:endParaRPr>
          </a:p>
          <a:p>
            <a:pPr marL="285750" indent="-285750">
              <a:buFont typeface="Arial" panose="020B0604020202020204" pitchFamily="34" charset="0"/>
              <a:buChar char="•"/>
            </a:pPr>
            <a:r>
              <a:rPr lang="ja-JP" altLang="en-US" b="0" i="0" dirty="0">
                <a:solidFill>
                  <a:srgbClr val="171717"/>
                </a:solidFill>
                <a:effectLst/>
                <a:latin typeface="Yu Gothic UI" panose="020B0500000000000000" pitchFamily="50" charset="-128"/>
                <a:ea typeface="Yu Gothic UI" panose="020B0500000000000000" pitchFamily="50" charset="-128"/>
              </a:rPr>
              <a:t>コンピューティング集約型のアプリケーションに </a:t>
            </a:r>
            <a:r>
              <a:rPr lang="en-US" altLang="ja-JP" b="0" i="0" dirty="0">
                <a:solidFill>
                  <a:srgbClr val="171717"/>
                </a:solidFill>
                <a:effectLst/>
                <a:latin typeface="Yu Gothic UI" panose="020B0500000000000000" pitchFamily="50" charset="-128"/>
                <a:ea typeface="Yu Gothic UI" panose="020B0500000000000000" pitchFamily="50" charset="-128"/>
              </a:rPr>
              <a:t>GPU </a:t>
            </a:r>
            <a:r>
              <a:rPr lang="ja-JP" altLang="en-US" b="0" i="0" dirty="0">
                <a:solidFill>
                  <a:srgbClr val="171717"/>
                </a:solidFill>
                <a:effectLst/>
                <a:latin typeface="Yu Gothic UI" panose="020B0500000000000000" pitchFamily="50" charset="-128"/>
                <a:ea typeface="Yu Gothic UI" panose="020B0500000000000000" pitchFamily="50" charset="-128"/>
              </a:rPr>
              <a:t>を提供したり、高パフォーマンスな </a:t>
            </a:r>
            <a:r>
              <a:rPr lang="en-US" altLang="ja-JP" b="0" i="0" dirty="0">
                <a:solidFill>
                  <a:srgbClr val="171717"/>
                </a:solidFill>
                <a:effectLst/>
                <a:latin typeface="Yu Gothic UI" panose="020B0500000000000000" pitchFamily="50" charset="-128"/>
                <a:ea typeface="Yu Gothic UI" panose="020B0500000000000000" pitchFamily="50" charset="-128"/>
              </a:rPr>
              <a:t>SSD </a:t>
            </a:r>
            <a:r>
              <a:rPr lang="ja-JP" altLang="en-US" b="0" i="0" dirty="0">
                <a:solidFill>
                  <a:srgbClr val="171717"/>
                </a:solidFill>
                <a:effectLst/>
                <a:latin typeface="Yu Gothic UI" panose="020B0500000000000000" pitchFamily="50" charset="-128"/>
                <a:ea typeface="Yu Gothic UI" panose="020B0500000000000000" pitchFamily="50" charset="-128"/>
              </a:rPr>
              <a:t>ストレージにアクセスを提供したり</a:t>
            </a:r>
            <a:r>
              <a:rPr lang="ja-JP" altLang="en-US" dirty="0">
                <a:solidFill>
                  <a:srgbClr val="171717"/>
                </a:solidFill>
                <a:latin typeface="Yu Gothic UI" panose="020B0500000000000000" pitchFamily="50" charset="-128"/>
                <a:ea typeface="Yu Gothic UI" panose="020B0500000000000000" pitchFamily="50" charset="-128"/>
              </a:rPr>
              <a:t>など、ワークロードに応じて利用</a:t>
            </a:r>
            <a:endParaRPr lang="en-US" altLang="ja-JP" dirty="0">
              <a:solidFill>
                <a:srgbClr val="171717"/>
              </a:solidFill>
              <a:latin typeface="Yu Gothic UI" panose="020B0500000000000000" pitchFamily="50" charset="-128"/>
              <a:ea typeface="Yu Gothic UI" panose="020B0500000000000000" pitchFamily="50" charset="-128"/>
            </a:endParaRPr>
          </a:p>
          <a:p>
            <a:pPr marL="285750" indent="-285750">
              <a:buFont typeface="Arial" panose="020B0604020202020204" pitchFamily="34" charset="0"/>
              <a:buChar char="•"/>
            </a:pPr>
            <a:endParaRPr lang="en-US" altLang="ja-JP" dirty="0">
              <a:solidFill>
                <a:srgbClr val="171717"/>
              </a:solidFill>
              <a:latin typeface="Yu Gothic UI" panose="020B0500000000000000" pitchFamily="50" charset="-128"/>
              <a:ea typeface="Yu Gothic UI" panose="020B0500000000000000" pitchFamily="50" charset="-128"/>
            </a:endParaRPr>
          </a:p>
          <a:p>
            <a:pPr marL="285750" indent="-285750">
              <a:buFont typeface="Arial" panose="020B0604020202020204" pitchFamily="34" charset="0"/>
              <a:buChar char="•"/>
            </a:pPr>
            <a:r>
              <a:rPr lang="ja-JP" altLang="en-US" b="1" dirty="0">
                <a:solidFill>
                  <a:srgbClr val="C00000"/>
                </a:solidFill>
                <a:latin typeface="Yu Gothic UI" panose="020B0500000000000000" pitchFamily="50" charset="-128"/>
                <a:ea typeface="Yu Gothic UI" panose="020B0500000000000000" pitchFamily="50" charset="-128"/>
              </a:rPr>
              <a:t>ノードプール単位でオートスケール設定可能</a:t>
            </a:r>
            <a:endParaRPr lang="en-US" altLang="ja-JP" b="1" dirty="0">
              <a:solidFill>
                <a:srgbClr val="C00000"/>
              </a:solidFill>
              <a:latin typeface="Yu Gothic UI" panose="020B0500000000000000" pitchFamily="50" charset="-128"/>
              <a:ea typeface="Yu Gothic UI" panose="020B0500000000000000" pitchFamily="50" charset="-128"/>
            </a:endParaRPr>
          </a:p>
          <a:p>
            <a:pPr marL="285750" indent="-285750">
              <a:buFont typeface="Arial" panose="020B0604020202020204" pitchFamily="34" charset="0"/>
              <a:buChar char="•"/>
            </a:pPr>
            <a:endParaRPr lang="en-US" altLang="ja-JP" dirty="0">
              <a:solidFill>
                <a:srgbClr val="171717"/>
              </a:solidFill>
              <a:latin typeface="Yu Gothic UI" panose="020B0500000000000000" pitchFamily="50" charset="-128"/>
              <a:ea typeface="Yu Gothic UI" panose="020B0500000000000000" pitchFamily="50" charset="-128"/>
            </a:endParaRPr>
          </a:p>
          <a:p>
            <a:pPr marL="285750" indent="-285750">
              <a:buFont typeface="Arial" panose="020B0604020202020204" pitchFamily="34" charset="0"/>
              <a:buChar char="•"/>
            </a:pPr>
            <a:r>
              <a:rPr lang="ja-JP" altLang="en-US" dirty="0">
                <a:solidFill>
                  <a:srgbClr val="171717"/>
                </a:solidFill>
                <a:latin typeface="Yu Gothic UI" panose="020B0500000000000000" pitchFamily="50" charset="-128"/>
                <a:ea typeface="Yu Gothic UI" panose="020B0500000000000000" pitchFamily="50" charset="-128"/>
              </a:rPr>
              <a:t>各ノードプールへの</a:t>
            </a:r>
            <a:r>
              <a:rPr lang="en-US" altLang="ja-JP" dirty="0">
                <a:solidFill>
                  <a:srgbClr val="171717"/>
                </a:solidFill>
                <a:latin typeface="Yu Gothic UI" panose="020B0500000000000000" pitchFamily="50" charset="-128"/>
                <a:ea typeface="Yu Gothic UI" panose="020B0500000000000000" pitchFamily="50" charset="-128"/>
              </a:rPr>
              <a:t>Pod</a:t>
            </a:r>
            <a:r>
              <a:rPr lang="ja-JP" altLang="en-US" dirty="0">
                <a:solidFill>
                  <a:srgbClr val="171717"/>
                </a:solidFill>
                <a:latin typeface="Yu Gothic UI" panose="020B0500000000000000" pitchFamily="50" charset="-128"/>
                <a:ea typeface="Yu Gothic UI" panose="020B0500000000000000" pitchFamily="50" charset="-128"/>
              </a:rPr>
              <a:t>の配置は</a:t>
            </a:r>
            <a:r>
              <a:rPr lang="en-US" altLang="ja-JP" dirty="0">
                <a:solidFill>
                  <a:srgbClr val="171717"/>
                </a:solidFill>
                <a:latin typeface="Yu Gothic UI" panose="020B0500000000000000" pitchFamily="50" charset="-128"/>
                <a:ea typeface="Yu Gothic UI" panose="020B0500000000000000" pitchFamily="50" charset="-128"/>
              </a:rPr>
              <a:t>NodeSelector</a:t>
            </a:r>
            <a:r>
              <a:rPr lang="ja-JP" altLang="en-US" dirty="0">
                <a:solidFill>
                  <a:srgbClr val="171717"/>
                </a:solidFill>
                <a:latin typeface="Yu Gothic UI" panose="020B0500000000000000" pitchFamily="50" charset="-128"/>
                <a:ea typeface="Yu Gothic UI" panose="020B0500000000000000" pitchFamily="50" charset="-128"/>
              </a:rPr>
              <a:t>で行う</a:t>
            </a:r>
            <a:endParaRPr lang="ja-JP" altLang="en-US" dirty="0">
              <a:latin typeface="Yu Gothic UI" panose="020B0500000000000000" pitchFamily="50" charset="-128"/>
              <a:ea typeface="Yu Gothic UI" panose="020B0500000000000000" pitchFamily="50" charset="-128"/>
            </a:endParaRPr>
          </a:p>
        </p:txBody>
      </p:sp>
      <p:sp>
        <p:nvSpPr>
          <p:cNvPr id="24" name="正方形/長方形 35">
            <a:extLst>
              <a:ext uri="{FF2B5EF4-FFF2-40B4-BE49-F238E27FC236}">
                <a16:creationId xmlns:a16="http://schemas.microsoft.com/office/drawing/2014/main" id="{85956A28-D94B-4F00-8DC3-177578A4FC71}"/>
              </a:ext>
            </a:extLst>
          </p:cNvPr>
          <p:cNvSpPr/>
          <p:nvPr/>
        </p:nvSpPr>
        <p:spPr bwMode="auto">
          <a:xfrm>
            <a:off x="1045851" y="2613008"/>
            <a:ext cx="1266825" cy="610755"/>
          </a:xfrm>
          <a:prstGeom prst="rect">
            <a:avLst/>
          </a:prstGeom>
          <a:solidFill>
            <a:schemeClr val="bg1"/>
          </a:solidFill>
          <a:ln w="9525" cap="flat" cmpd="sng" algn="ctr">
            <a:solidFill>
              <a:srgbClr val="3C3C41">
                <a:lumMod val="60000"/>
                <a:lumOff val="40000"/>
              </a:srgb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1" lang="en-US" altLang="ja-JP" sz="1600" b="0" i="0" u="none" strike="noStrike" kern="0" cap="none" spc="0" normalizeH="0" baseline="0" noProof="0" dirty="0">
                <a:ln>
                  <a:noFill/>
                </a:ln>
                <a:solidFill>
                  <a:srgbClr val="3C3C41"/>
                </a:solidFill>
                <a:effectLst/>
                <a:uLnTx/>
                <a:uFillTx/>
                <a:latin typeface="Segoe UI"/>
                <a:ea typeface="Segoe UI" pitchFamily="34" charset="0"/>
                <a:cs typeface="Segoe UI" pitchFamily="34" charset="0"/>
              </a:rPr>
              <a:t>Standard</a:t>
            </a:r>
          </a:p>
          <a:p>
            <a:pPr marL="0" marR="0" lvl="0" indent="0" algn="ctr" defTabSz="932472" eaLnBrk="1" fontAlgn="base" latinLnBrk="0" hangingPunct="1">
              <a:lnSpc>
                <a:spcPct val="90000"/>
              </a:lnSpc>
              <a:spcBef>
                <a:spcPct val="0"/>
              </a:spcBef>
              <a:spcAft>
                <a:spcPct val="0"/>
              </a:spcAft>
              <a:buClrTx/>
              <a:buSzTx/>
              <a:buFontTx/>
              <a:buNone/>
              <a:tabLst/>
              <a:defRPr/>
            </a:pPr>
            <a:r>
              <a:rPr kumimoji="1" lang="en-US" altLang="ja-JP" sz="1600" b="0" i="0" u="none" strike="noStrike" kern="0" cap="none" spc="0" normalizeH="0" baseline="0" noProof="0" dirty="0">
                <a:ln>
                  <a:noFill/>
                </a:ln>
                <a:solidFill>
                  <a:srgbClr val="3C3C41"/>
                </a:solidFill>
                <a:effectLst/>
                <a:uLnTx/>
                <a:uFillTx/>
                <a:latin typeface="Segoe UI"/>
                <a:ea typeface="Segoe UI" pitchFamily="34" charset="0"/>
                <a:cs typeface="Segoe UI" pitchFamily="34" charset="0"/>
              </a:rPr>
              <a:t>DS2 v3</a:t>
            </a:r>
            <a:endParaRPr kumimoji="1" lang="ja-JP" altLang="en-US" sz="1600" b="0" i="0" u="none" strike="noStrike" kern="0" cap="none" spc="0" normalizeH="0" baseline="0" noProof="0" dirty="0" err="1">
              <a:ln>
                <a:noFill/>
              </a:ln>
              <a:solidFill>
                <a:srgbClr val="3C3C41"/>
              </a:solidFill>
              <a:effectLst/>
              <a:uLnTx/>
              <a:uFillTx/>
              <a:latin typeface="Segoe UI"/>
              <a:ea typeface="Segoe UI" pitchFamily="34" charset="0"/>
              <a:cs typeface="Segoe UI" pitchFamily="34" charset="0"/>
            </a:endParaRPr>
          </a:p>
        </p:txBody>
      </p:sp>
      <p:sp>
        <p:nvSpPr>
          <p:cNvPr id="26" name="テキスト ボックス 42">
            <a:extLst>
              <a:ext uri="{FF2B5EF4-FFF2-40B4-BE49-F238E27FC236}">
                <a16:creationId xmlns:a16="http://schemas.microsoft.com/office/drawing/2014/main" id="{B9A60A8E-B981-405D-B2E5-DE0862B70D63}"/>
              </a:ext>
            </a:extLst>
          </p:cNvPr>
          <p:cNvSpPr txBox="1"/>
          <p:nvPr/>
        </p:nvSpPr>
        <p:spPr>
          <a:xfrm>
            <a:off x="940873" y="5571841"/>
            <a:ext cx="1442197" cy="635559"/>
          </a:xfrm>
          <a:prstGeom prst="rect">
            <a:avLst/>
          </a:prstGeom>
          <a:noFill/>
        </p:spPr>
        <p:txBody>
          <a:bodyPr wrap="square">
            <a:spAutoFit/>
          </a:bodyPr>
          <a:lstStyle/>
          <a:p>
            <a:r>
              <a:rPr lang="ja-JP" altLang="en-US" b="0" i="0" dirty="0">
                <a:solidFill>
                  <a:srgbClr val="C00000"/>
                </a:solidFill>
                <a:effectLst/>
                <a:latin typeface="az_ea_font"/>
              </a:rPr>
              <a:t>￥</a:t>
            </a:r>
            <a:r>
              <a:rPr lang="en-US" altLang="ja-JP" b="0" i="0" dirty="0">
                <a:solidFill>
                  <a:srgbClr val="C00000"/>
                </a:solidFill>
                <a:effectLst/>
                <a:latin typeface="az_ea_font"/>
              </a:rPr>
              <a:t>7,849×</a:t>
            </a:r>
            <a:r>
              <a:rPr lang="en-US" altLang="ja-JP" dirty="0">
                <a:solidFill>
                  <a:srgbClr val="C00000"/>
                </a:solidFill>
                <a:latin typeface="az_ea_font"/>
              </a:rPr>
              <a:t>n</a:t>
            </a:r>
          </a:p>
          <a:p>
            <a:endParaRPr lang="en-US" altLang="ja-JP" b="0" i="0" dirty="0">
              <a:solidFill>
                <a:srgbClr val="C00000"/>
              </a:solidFill>
              <a:effectLst/>
              <a:latin typeface="az_ea_font"/>
            </a:endParaRPr>
          </a:p>
        </p:txBody>
      </p:sp>
      <p:sp>
        <p:nvSpPr>
          <p:cNvPr id="28" name="正方形/長方形 45">
            <a:extLst>
              <a:ext uri="{FF2B5EF4-FFF2-40B4-BE49-F238E27FC236}">
                <a16:creationId xmlns:a16="http://schemas.microsoft.com/office/drawing/2014/main" id="{68845768-862C-424B-9679-724102CB45BC}"/>
              </a:ext>
            </a:extLst>
          </p:cNvPr>
          <p:cNvSpPr/>
          <p:nvPr/>
        </p:nvSpPr>
        <p:spPr bwMode="auto">
          <a:xfrm>
            <a:off x="1045851" y="3325620"/>
            <a:ext cx="1266825" cy="610755"/>
          </a:xfrm>
          <a:prstGeom prst="rect">
            <a:avLst/>
          </a:prstGeom>
          <a:solidFill>
            <a:schemeClr val="bg1"/>
          </a:solidFill>
          <a:ln w="9525" cap="flat" cmpd="sng" algn="ctr">
            <a:solidFill>
              <a:srgbClr val="3C3C41">
                <a:lumMod val="60000"/>
                <a:lumOff val="40000"/>
              </a:srgb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1" lang="en-US" altLang="ja-JP" sz="1600" b="0" i="0" u="none" strike="noStrike" kern="0" cap="none" spc="0" normalizeH="0" baseline="0" noProof="0" dirty="0">
                <a:ln>
                  <a:noFill/>
                </a:ln>
                <a:solidFill>
                  <a:srgbClr val="3C3C41"/>
                </a:solidFill>
                <a:effectLst/>
                <a:uLnTx/>
                <a:uFillTx/>
                <a:latin typeface="Segoe UI"/>
                <a:ea typeface="Segoe UI" pitchFamily="34" charset="0"/>
                <a:cs typeface="Segoe UI" pitchFamily="34" charset="0"/>
              </a:rPr>
              <a:t>Standard</a:t>
            </a:r>
          </a:p>
          <a:p>
            <a:pPr marL="0" marR="0" lvl="0" indent="0" algn="ctr" defTabSz="932472" eaLnBrk="1" fontAlgn="base" latinLnBrk="0" hangingPunct="1">
              <a:lnSpc>
                <a:spcPct val="90000"/>
              </a:lnSpc>
              <a:spcBef>
                <a:spcPct val="0"/>
              </a:spcBef>
              <a:spcAft>
                <a:spcPct val="0"/>
              </a:spcAft>
              <a:buClrTx/>
              <a:buSzTx/>
              <a:buFontTx/>
              <a:buNone/>
              <a:tabLst/>
              <a:defRPr/>
            </a:pPr>
            <a:r>
              <a:rPr kumimoji="1" lang="en-US" altLang="ja-JP" sz="1600" b="0" i="0" u="none" strike="noStrike" kern="0" cap="none" spc="0" normalizeH="0" baseline="0" noProof="0" dirty="0">
                <a:ln>
                  <a:noFill/>
                </a:ln>
                <a:solidFill>
                  <a:srgbClr val="3C3C41"/>
                </a:solidFill>
                <a:effectLst/>
                <a:uLnTx/>
                <a:uFillTx/>
                <a:latin typeface="Segoe UI"/>
                <a:ea typeface="Segoe UI" pitchFamily="34" charset="0"/>
                <a:cs typeface="Segoe UI" pitchFamily="34" charset="0"/>
              </a:rPr>
              <a:t>DS2 v3</a:t>
            </a:r>
            <a:endParaRPr kumimoji="1" lang="ja-JP" altLang="en-US" sz="1600" b="0" i="0" u="none" strike="noStrike" kern="0" cap="none" spc="0" normalizeH="0" baseline="0" noProof="0" dirty="0" err="1">
              <a:ln>
                <a:noFill/>
              </a:ln>
              <a:solidFill>
                <a:srgbClr val="3C3C41"/>
              </a:solidFill>
              <a:effectLst/>
              <a:uLnTx/>
              <a:uFillTx/>
              <a:latin typeface="Segoe UI"/>
              <a:ea typeface="Segoe UI" pitchFamily="34" charset="0"/>
              <a:cs typeface="Segoe UI" pitchFamily="34" charset="0"/>
            </a:endParaRPr>
          </a:p>
        </p:txBody>
      </p:sp>
      <p:sp>
        <p:nvSpPr>
          <p:cNvPr id="30" name="正方形/長方形 47">
            <a:extLst>
              <a:ext uri="{FF2B5EF4-FFF2-40B4-BE49-F238E27FC236}">
                <a16:creationId xmlns:a16="http://schemas.microsoft.com/office/drawing/2014/main" id="{3C1F5AFA-FBFF-46C9-A9BB-970482474AAB}"/>
              </a:ext>
            </a:extLst>
          </p:cNvPr>
          <p:cNvSpPr/>
          <p:nvPr/>
        </p:nvSpPr>
        <p:spPr bwMode="auto">
          <a:xfrm>
            <a:off x="1045851" y="4314199"/>
            <a:ext cx="1266825" cy="610755"/>
          </a:xfrm>
          <a:prstGeom prst="rect">
            <a:avLst/>
          </a:prstGeom>
          <a:solidFill>
            <a:schemeClr val="bg1"/>
          </a:solidFill>
          <a:ln w="9525" cap="flat" cmpd="sng" algn="ctr">
            <a:solidFill>
              <a:srgbClr val="3C3C41">
                <a:lumMod val="60000"/>
                <a:lumOff val="40000"/>
              </a:srgb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1" lang="en-US" altLang="ja-JP" sz="1600" b="0" i="0" u="none" strike="noStrike" kern="0" cap="none" spc="0" normalizeH="0" baseline="0" noProof="0" dirty="0">
                <a:ln>
                  <a:noFill/>
                </a:ln>
                <a:solidFill>
                  <a:srgbClr val="3C3C41"/>
                </a:solidFill>
                <a:effectLst/>
                <a:uLnTx/>
                <a:uFillTx/>
                <a:latin typeface="Segoe UI"/>
                <a:ea typeface="Segoe UI" pitchFamily="34" charset="0"/>
                <a:cs typeface="Segoe UI" pitchFamily="34" charset="0"/>
              </a:rPr>
              <a:t>Standard</a:t>
            </a:r>
          </a:p>
          <a:p>
            <a:pPr marL="0" marR="0" lvl="0" indent="0" algn="ctr" defTabSz="932472" eaLnBrk="1" fontAlgn="base" latinLnBrk="0" hangingPunct="1">
              <a:lnSpc>
                <a:spcPct val="90000"/>
              </a:lnSpc>
              <a:spcBef>
                <a:spcPct val="0"/>
              </a:spcBef>
              <a:spcAft>
                <a:spcPct val="0"/>
              </a:spcAft>
              <a:buClrTx/>
              <a:buSzTx/>
              <a:buFontTx/>
              <a:buNone/>
              <a:tabLst/>
              <a:defRPr/>
            </a:pPr>
            <a:r>
              <a:rPr kumimoji="1" lang="en-US" altLang="ja-JP" sz="1600" b="0" i="0" u="none" strike="noStrike" kern="0" cap="none" spc="0" normalizeH="0" baseline="0" noProof="0" dirty="0">
                <a:ln>
                  <a:noFill/>
                </a:ln>
                <a:solidFill>
                  <a:srgbClr val="3C3C41"/>
                </a:solidFill>
                <a:effectLst/>
                <a:uLnTx/>
                <a:uFillTx/>
                <a:latin typeface="Segoe UI"/>
                <a:ea typeface="Segoe UI" pitchFamily="34" charset="0"/>
                <a:cs typeface="Segoe UI" pitchFamily="34" charset="0"/>
              </a:rPr>
              <a:t>DS2 v3</a:t>
            </a:r>
            <a:endParaRPr kumimoji="1" lang="ja-JP" altLang="en-US" sz="1600" b="0" i="0" u="none" strike="noStrike" kern="0" cap="none" spc="0" normalizeH="0" baseline="0" noProof="0" dirty="0" err="1">
              <a:ln>
                <a:noFill/>
              </a:ln>
              <a:solidFill>
                <a:srgbClr val="3C3C41"/>
              </a:solidFill>
              <a:effectLst/>
              <a:uLnTx/>
              <a:uFillTx/>
              <a:latin typeface="Segoe UI"/>
              <a:ea typeface="Segoe UI" pitchFamily="34" charset="0"/>
              <a:cs typeface="Segoe UI" pitchFamily="34" charset="0"/>
            </a:endParaRPr>
          </a:p>
        </p:txBody>
      </p:sp>
      <p:sp>
        <p:nvSpPr>
          <p:cNvPr id="32" name="正方形/長方形 51">
            <a:extLst>
              <a:ext uri="{FF2B5EF4-FFF2-40B4-BE49-F238E27FC236}">
                <a16:creationId xmlns:a16="http://schemas.microsoft.com/office/drawing/2014/main" id="{9D1CA116-BEEE-4EC0-A2BD-91102FABF7F3}"/>
              </a:ext>
            </a:extLst>
          </p:cNvPr>
          <p:cNvSpPr/>
          <p:nvPr/>
        </p:nvSpPr>
        <p:spPr bwMode="auto">
          <a:xfrm>
            <a:off x="2774638" y="2479659"/>
            <a:ext cx="1615254" cy="2560725"/>
          </a:xfrm>
          <a:prstGeom prst="rect">
            <a:avLst/>
          </a:prstGeom>
          <a:solidFill>
            <a:srgbClr val="EBEBEB"/>
          </a:solidFill>
          <a:ln w="9525" cap="flat" cmpd="sng" algn="ctr">
            <a:solidFill>
              <a:srgbClr val="3C3C41">
                <a:lumMod val="60000"/>
                <a:lumOff val="40000"/>
              </a:srgb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1" lang="ja-JP" altLang="en-US" sz="2000" b="0" i="0" u="none" strike="noStrike" kern="0" cap="none" spc="0" normalizeH="0" baseline="0" noProof="0" dirty="0" err="1">
              <a:ln>
                <a:noFill/>
              </a:ln>
              <a:solidFill>
                <a:srgbClr val="3C3C41"/>
              </a:solidFill>
              <a:effectLst/>
              <a:uLnTx/>
              <a:uFillTx/>
              <a:latin typeface="Segoe UI"/>
              <a:ea typeface="Segoe UI" pitchFamily="34" charset="0"/>
              <a:cs typeface="Segoe UI" pitchFamily="34" charset="0"/>
            </a:endParaRPr>
          </a:p>
        </p:txBody>
      </p:sp>
      <p:sp>
        <p:nvSpPr>
          <p:cNvPr id="34" name="正方形/長方形 53">
            <a:extLst>
              <a:ext uri="{FF2B5EF4-FFF2-40B4-BE49-F238E27FC236}">
                <a16:creationId xmlns:a16="http://schemas.microsoft.com/office/drawing/2014/main" id="{522B7A73-9FE8-4591-B4C3-5CE2DAC09B05}"/>
              </a:ext>
            </a:extLst>
          </p:cNvPr>
          <p:cNvSpPr/>
          <p:nvPr/>
        </p:nvSpPr>
        <p:spPr bwMode="auto">
          <a:xfrm>
            <a:off x="2948853" y="2598262"/>
            <a:ext cx="1266825" cy="610755"/>
          </a:xfrm>
          <a:prstGeom prst="rect">
            <a:avLst/>
          </a:prstGeom>
          <a:solidFill>
            <a:schemeClr val="bg1"/>
          </a:solidFill>
          <a:ln w="9525" cap="flat" cmpd="sng" algn="ctr">
            <a:solidFill>
              <a:srgbClr val="3C3C41">
                <a:lumMod val="60000"/>
                <a:lumOff val="40000"/>
              </a:srgb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1" lang="en-US" altLang="ja-JP" sz="1600" b="0" i="0" u="none" strike="noStrike" kern="0" cap="none" spc="0" normalizeH="0" baseline="0" noProof="0" dirty="0">
                <a:ln>
                  <a:noFill/>
                </a:ln>
                <a:solidFill>
                  <a:srgbClr val="3C3C41"/>
                </a:solidFill>
                <a:effectLst/>
                <a:uLnTx/>
                <a:uFillTx/>
                <a:latin typeface="Segoe UI"/>
                <a:ea typeface="Segoe UI" pitchFamily="34" charset="0"/>
                <a:cs typeface="Segoe UI" pitchFamily="34" charset="0"/>
              </a:rPr>
              <a:t>Standard</a:t>
            </a:r>
          </a:p>
          <a:p>
            <a:pPr marL="0" marR="0" lvl="0" indent="0" algn="ctr" defTabSz="932472" eaLnBrk="1" fontAlgn="base" latinLnBrk="0" hangingPunct="1">
              <a:lnSpc>
                <a:spcPct val="90000"/>
              </a:lnSpc>
              <a:spcBef>
                <a:spcPct val="0"/>
              </a:spcBef>
              <a:spcAft>
                <a:spcPct val="0"/>
              </a:spcAft>
              <a:buClrTx/>
              <a:buSzTx/>
              <a:buFontTx/>
              <a:buNone/>
              <a:tabLst/>
              <a:defRPr/>
            </a:pPr>
            <a:r>
              <a:rPr kumimoji="1" lang="en-US" altLang="ja-JP" sz="1600" b="0" i="0" u="none" strike="noStrike" kern="0" cap="none" spc="0" normalizeH="0" baseline="0" noProof="0" dirty="0">
                <a:ln>
                  <a:noFill/>
                </a:ln>
                <a:solidFill>
                  <a:srgbClr val="3C3C41"/>
                </a:solidFill>
                <a:effectLst/>
                <a:uLnTx/>
                <a:uFillTx/>
                <a:latin typeface="Segoe UI"/>
                <a:ea typeface="Segoe UI" pitchFamily="34" charset="0"/>
                <a:cs typeface="Segoe UI" pitchFamily="34" charset="0"/>
              </a:rPr>
              <a:t>F16s_v2</a:t>
            </a:r>
          </a:p>
        </p:txBody>
      </p:sp>
      <p:sp>
        <p:nvSpPr>
          <p:cNvPr id="36" name="正方形/長方形 55">
            <a:extLst>
              <a:ext uri="{FF2B5EF4-FFF2-40B4-BE49-F238E27FC236}">
                <a16:creationId xmlns:a16="http://schemas.microsoft.com/office/drawing/2014/main" id="{1D5B2ED8-A17A-40F7-8C29-E9ACE8045E72}"/>
              </a:ext>
            </a:extLst>
          </p:cNvPr>
          <p:cNvSpPr/>
          <p:nvPr/>
        </p:nvSpPr>
        <p:spPr bwMode="auto">
          <a:xfrm>
            <a:off x="2948853" y="3310874"/>
            <a:ext cx="1266825" cy="610755"/>
          </a:xfrm>
          <a:prstGeom prst="rect">
            <a:avLst/>
          </a:prstGeom>
          <a:solidFill>
            <a:schemeClr val="bg1"/>
          </a:solidFill>
          <a:ln w="9525" cap="flat" cmpd="sng" algn="ctr">
            <a:solidFill>
              <a:srgbClr val="3C3C41">
                <a:lumMod val="60000"/>
                <a:lumOff val="40000"/>
              </a:srgb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1" lang="en-US" altLang="ja-JP" sz="1600" b="0" i="0" u="none" strike="noStrike" kern="0" cap="none" spc="0" normalizeH="0" baseline="0" noProof="0" dirty="0">
                <a:ln>
                  <a:noFill/>
                </a:ln>
                <a:solidFill>
                  <a:srgbClr val="3C3C41"/>
                </a:solidFill>
                <a:effectLst/>
                <a:uLnTx/>
                <a:uFillTx/>
                <a:latin typeface="Segoe UI"/>
                <a:ea typeface="Segoe UI" pitchFamily="34" charset="0"/>
                <a:cs typeface="Segoe UI" pitchFamily="34" charset="0"/>
              </a:rPr>
              <a:t>Standard</a:t>
            </a:r>
          </a:p>
          <a:p>
            <a:pPr marL="0" marR="0" lvl="0" indent="0" algn="ctr" defTabSz="932472" eaLnBrk="1" fontAlgn="base" latinLnBrk="0" hangingPunct="1">
              <a:lnSpc>
                <a:spcPct val="90000"/>
              </a:lnSpc>
              <a:spcBef>
                <a:spcPct val="0"/>
              </a:spcBef>
              <a:spcAft>
                <a:spcPct val="0"/>
              </a:spcAft>
              <a:buClrTx/>
              <a:buSzTx/>
              <a:buFontTx/>
              <a:buNone/>
              <a:tabLst/>
              <a:defRPr/>
            </a:pPr>
            <a:r>
              <a:rPr kumimoji="1" lang="en-US" altLang="ja-JP" sz="1600" b="0" i="0" u="none" strike="noStrike" kern="0" cap="none" spc="0" normalizeH="0" baseline="0" noProof="0" dirty="0">
                <a:ln>
                  <a:noFill/>
                </a:ln>
                <a:solidFill>
                  <a:srgbClr val="3C3C41"/>
                </a:solidFill>
                <a:effectLst/>
                <a:uLnTx/>
                <a:uFillTx/>
                <a:latin typeface="Segoe UI"/>
                <a:ea typeface="Segoe UI" pitchFamily="34" charset="0"/>
                <a:cs typeface="Segoe UI" pitchFamily="34" charset="0"/>
              </a:rPr>
              <a:t>F16s_v2</a:t>
            </a:r>
          </a:p>
        </p:txBody>
      </p:sp>
      <p:sp>
        <p:nvSpPr>
          <p:cNvPr id="38" name="正方形/長方形 57">
            <a:extLst>
              <a:ext uri="{FF2B5EF4-FFF2-40B4-BE49-F238E27FC236}">
                <a16:creationId xmlns:a16="http://schemas.microsoft.com/office/drawing/2014/main" id="{517DD82E-949E-4CAB-927C-3FA90F705B5D}"/>
              </a:ext>
            </a:extLst>
          </p:cNvPr>
          <p:cNvSpPr/>
          <p:nvPr/>
        </p:nvSpPr>
        <p:spPr bwMode="auto">
          <a:xfrm>
            <a:off x="2948853" y="4299453"/>
            <a:ext cx="1266825" cy="610755"/>
          </a:xfrm>
          <a:prstGeom prst="rect">
            <a:avLst/>
          </a:prstGeom>
          <a:solidFill>
            <a:schemeClr val="bg1"/>
          </a:solidFill>
          <a:ln w="9525" cap="flat" cmpd="sng" algn="ctr">
            <a:solidFill>
              <a:srgbClr val="3C3C41">
                <a:lumMod val="60000"/>
                <a:lumOff val="40000"/>
              </a:srgb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1" lang="en-US" altLang="ja-JP" sz="1600" b="0" i="0" u="none" strike="noStrike" kern="0" cap="none" spc="0" normalizeH="0" baseline="0" noProof="0" dirty="0">
                <a:ln>
                  <a:noFill/>
                </a:ln>
                <a:solidFill>
                  <a:srgbClr val="3C3C41"/>
                </a:solidFill>
                <a:effectLst/>
                <a:uLnTx/>
                <a:uFillTx/>
                <a:latin typeface="Segoe UI"/>
                <a:ea typeface="Segoe UI" pitchFamily="34" charset="0"/>
                <a:cs typeface="Segoe UI" pitchFamily="34" charset="0"/>
              </a:rPr>
              <a:t>Standard</a:t>
            </a:r>
          </a:p>
          <a:p>
            <a:pPr marL="0" marR="0" lvl="0" indent="0" algn="ctr" defTabSz="932472" eaLnBrk="1" fontAlgn="base" latinLnBrk="0" hangingPunct="1">
              <a:lnSpc>
                <a:spcPct val="90000"/>
              </a:lnSpc>
              <a:spcBef>
                <a:spcPct val="0"/>
              </a:spcBef>
              <a:spcAft>
                <a:spcPct val="0"/>
              </a:spcAft>
              <a:buClrTx/>
              <a:buSzTx/>
              <a:buFontTx/>
              <a:buNone/>
              <a:tabLst/>
              <a:defRPr/>
            </a:pPr>
            <a:r>
              <a:rPr kumimoji="1" lang="en-US" altLang="ja-JP" sz="1600" b="0" i="0" u="none" strike="noStrike" kern="0" cap="none" spc="0" normalizeH="0" baseline="0" noProof="0" dirty="0">
                <a:ln>
                  <a:noFill/>
                </a:ln>
                <a:solidFill>
                  <a:srgbClr val="3C3C41"/>
                </a:solidFill>
                <a:effectLst/>
                <a:uLnTx/>
                <a:uFillTx/>
                <a:latin typeface="Segoe UI"/>
                <a:ea typeface="Segoe UI" pitchFamily="34" charset="0"/>
                <a:cs typeface="Segoe UI" pitchFamily="34" charset="0"/>
              </a:rPr>
              <a:t>F16s_v2</a:t>
            </a:r>
          </a:p>
        </p:txBody>
      </p:sp>
      <p:sp>
        <p:nvSpPr>
          <p:cNvPr id="40" name="テキスト ボックス 61">
            <a:extLst>
              <a:ext uri="{FF2B5EF4-FFF2-40B4-BE49-F238E27FC236}">
                <a16:creationId xmlns:a16="http://schemas.microsoft.com/office/drawing/2014/main" id="{5A04A393-B1FB-4CB3-BF54-C399515F1E6C}"/>
              </a:ext>
            </a:extLst>
          </p:cNvPr>
          <p:cNvSpPr txBox="1"/>
          <p:nvPr/>
        </p:nvSpPr>
        <p:spPr>
          <a:xfrm>
            <a:off x="2861167" y="5571841"/>
            <a:ext cx="1628958" cy="369332"/>
          </a:xfrm>
          <a:prstGeom prst="rect">
            <a:avLst/>
          </a:prstGeom>
          <a:noFill/>
        </p:spPr>
        <p:txBody>
          <a:bodyPr wrap="square">
            <a:spAutoFit/>
          </a:bodyPr>
          <a:lstStyle/>
          <a:p>
            <a:r>
              <a:rPr lang="ja-JP" altLang="en-US" b="0" i="0" dirty="0">
                <a:solidFill>
                  <a:srgbClr val="C00000"/>
                </a:solidFill>
                <a:effectLst/>
                <a:latin typeface="az_ea_font"/>
              </a:rPr>
              <a:t>￥</a:t>
            </a:r>
            <a:r>
              <a:rPr lang="en-US" altLang="ja-JP" b="0" i="0" dirty="0">
                <a:solidFill>
                  <a:srgbClr val="C00000"/>
                </a:solidFill>
                <a:effectLst/>
                <a:latin typeface="az_ea_font"/>
              </a:rPr>
              <a:t>55,352 ×</a:t>
            </a:r>
            <a:r>
              <a:rPr lang="en-US" altLang="ja-JP" dirty="0">
                <a:solidFill>
                  <a:srgbClr val="C00000"/>
                </a:solidFill>
                <a:latin typeface="az_ea_font"/>
              </a:rPr>
              <a:t>n</a:t>
            </a:r>
            <a:endParaRPr lang="ja-JP" altLang="en-US" dirty="0">
              <a:solidFill>
                <a:srgbClr val="C00000"/>
              </a:solidFill>
            </a:endParaRPr>
          </a:p>
        </p:txBody>
      </p:sp>
      <p:sp>
        <p:nvSpPr>
          <p:cNvPr id="42" name="正方形/長方形 63">
            <a:extLst>
              <a:ext uri="{FF2B5EF4-FFF2-40B4-BE49-F238E27FC236}">
                <a16:creationId xmlns:a16="http://schemas.microsoft.com/office/drawing/2014/main" id="{422C837C-58A2-442E-8631-B1D6CA351745}"/>
              </a:ext>
            </a:extLst>
          </p:cNvPr>
          <p:cNvSpPr/>
          <p:nvPr/>
        </p:nvSpPr>
        <p:spPr bwMode="auto">
          <a:xfrm>
            <a:off x="4750869" y="2494405"/>
            <a:ext cx="1615254" cy="2560725"/>
          </a:xfrm>
          <a:prstGeom prst="rect">
            <a:avLst/>
          </a:prstGeom>
          <a:solidFill>
            <a:srgbClr val="EBEBEB"/>
          </a:solidFill>
          <a:ln w="9525" cap="flat" cmpd="sng" algn="ctr">
            <a:solidFill>
              <a:srgbClr val="3C3C41">
                <a:lumMod val="60000"/>
                <a:lumOff val="40000"/>
              </a:srgb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1" lang="ja-JP" altLang="en-US" sz="2000" b="0" i="0" u="none" strike="noStrike" kern="0" cap="none" spc="0" normalizeH="0" baseline="0" noProof="0" dirty="0" err="1">
              <a:ln>
                <a:noFill/>
              </a:ln>
              <a:solidFill>
                <a:srgbClr val="3C3C41"/>
              </a:solidFill>
              <a:effectLst/>
              <a:uLnTx/>
              <a:uFillTx/>
              <a:latin typeface="Segoe UI"/>
              <a:ea typeface="Segoe UI" pitchFamily="34" charset="0"/>
              <a:cs typeface="Segoe UI" pitchFamily="34" charset="0"/>
            </a:endParaRPr>
          </a:p>
        </p:txBody>
      </p:sp>
      <p:sp>
        <p:nvSpPr>
          <p:cNvPr id="44" name="正方形/長方形 65">
            <a:extLst>
              <a:ext uri="{FF2B5EF4-FFF2-40B4-BE49-F238E27FC236}">
                <a16:creationId xmlns:a16="http://schemas.microsoft.com/office/drawing/2014/main" id="{D8E2B552-35E9-4A78-8472-16D989D990F5}"/>
              </a:ext>
            </a:extLst>
          </p:cNvPr>
          <p:cNvSpPr/>
          <p:nvPr/>
        </p:nvSpPr>
        <p:spPr bwMode="auto">
          <a:xfrm>
            <a:off x="4925084" y="2613008"/>
            <a:ext cx="1266825" cy="610755"/>
          </a:xfrm>
          <a:prstGeom prst="rect">
            <a:avLst/>
          </a:prstGeom>
          <a:solidFill>
            <a:schemeClr val="bg1"/>
          </a:solidFill>
          <a:ln w="9525" cap="flat" cmpd="sng" algn="ctr">
            <a:solidFill>
              <a:srgbClr val="3C3C41">
                <a:lumMod val="60000"/>
                <a:lumOff val="40000"/>
              </a:srgb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1" lang="en-US" altLang="ja-JP" sz="1600" b="0" i="0" u="none" strike="noStrike" kern="0" cap="none" spc="0" normalizeH="0" baseline="0" noProof="0" dirty="0">
                <a:ln>
                  <a:noFill/>
                </a:ln>
                <a:solidFill>
                  <a:srgbClr val="3C3C41"/>
                </a:solidFill>
                <a:effectLst/>
                <a:uLnTx/>
                <a:uFillTx/>
                <a:latin typeface="Segoe UI"/>
                <a:ea typeface="Segoe UI" pitchFamily="34" charset="0"/>
                <a:cs typeface="Segoe UI" pitchFamily="34" charset="0"/>
              </a:rPr>
              <a:t>Standard</a:t>
            </a:r>
          </a:p>
          <a:p>
            <a:pPr marL="0" marR="0" lvl="0" indent="0" algn="ctr" defTabSz="932472" eaLnBrk="1" fontAlgn="base" latinLnBrk="0" hangingPunct="1">
              <a:lnSpc>
                <a:spcPct val="90000"/>
              </a:lnSpc>
              <a:spcBef>
                <a:spcPct val="0"/>
              </a:spcBef>
              <a:spcAft>
                <a:spcPct val="0"/>
              </a:spcAft>
              <a:buClrTx/>
              <a:buSzTx/>
              <a:buFontTx/>
              <a:buNone/>
              <a:tabLst/>
              <a:defRPr/>
            </a:pPr>
            <a:r>
              <a:rPr kumimoji="1" lang="en-US" altLang="ja-JP" sz="1600" b="0" i="0" u="none" strike="noStrike" kern="0" cap="none" spc="0" normalizeH="0" baseline="0" noProof="0" dirty="0">
                <a:ln>
                  <a:noFill/>
                </a:ln>
                <a:solidFill>
                  <a:srgbClr val="3C3C41"/>
                </a:solidFill>
                <a:effectLst/>
                <a:uLnTx/>
                <a:uFillTx/>
                <a:latin typeface="Segoe UI"/>
                <a:ea typeface="Segoe UI" pitchFamily="34" charset="0"/>
                <a:cs typeface="Segoe UI" pitchFamily="34" charset="0"/>
              </a:rPr>
              <a:t>NC12s_v2</a:t>
            </a:r>
          </a:p>
        </p:txBody>
      </p:sp>
      <p:sp>
        <p:nvSpPr>
          <p:cNvPr id="46" name="正方形/長方形 67">
            <a:extLst>
              <a:ext uri="{FF2B5EF4-FFF2-40B4-BE49-F238E27FC236}">
                <a16:creationId xmlns:a16="http://schemas.microsoft.com/office/drawing/2014/main" id="{2452A803-5A6F-4489-8371-139C8F0F146C}"/>
              </a:ext>
            </a:extLst>
          </p:cNvPr>
          <p:cNvSpPr/>
          <p:nvPr/>
        </p:nvSpPr>
        <p:spPr bwMode="auto">
          <a:xfrm>
            <a:off x="4925084" y="3325620"/>
            <a:ext cx="1266825" cy="610755"/>
          </a:xfrm>
          <a:prstGeom prst="rect">
            <a:avLst/>
          </a:prstGeom>
          <a:solidFill>
            <a:schemeClr val="bg1"/>
          </a:solidFill>
          <a:ln w="9525" cap="flat" cmpd="sng" algn="ctr">
            <a:solidFill>
              <a:srgbClr val="3C3C41">
                <a:lumMod val="60000"/>
                <a:lumOff val="40000"/>
              </a:srgb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1" lang="en-US" altLang="ja-JP" sz="1600" b="0" i="0" u="none" strike="noStrike" kern="0" cap="none" spc="0" normalizeH="0" baseline="0" noProof="0" dirty="0">
                <a:ln>
                  <a:noFill/>
                </a:ln>
                <a:solidFill>
                  <a:srgbClr val="3C3C41"/>
                </a:solidFill>
                <a:effectLst/>
                <a:uLnTx/>
                <a:uFillTx/>
                <a:latin typeface="Segoe UI"/>
                <a:ea typeface="Segoe UI" pitchFamily="34" charset="0"/>
                <a:cs typeface="Segoe UI" pitchFamily="34" charset="0"/>
              </a:rPr>
              <a:t>Standard</a:t>
            </a:r>
          </a:p>
          <a:p>
            <a:pPr marL="0" marR="0" lvl="0" indent="0" algn="ctr" defTabSz="932472" eaLnBrk="1" fontAlgn="base" latinLnBrk="0" hangingPunct="1">
              <a:lnSpc>
                <a:spcPct val="90000"/>
              </a:lnSpc>
              <a:spcBef>
                <a:spcPct val="0"/>
              </a:spcBef>
              <a:spcAft>
                <a:spcPct val="0"/>
              </a:spcAft>
              <a:buClrTx/>
              <a:buSzTx/>
              <a:buFontTx/>
              <a:buNone/>
              <a:tabLst/>
              <a:defRPr/>
            </a:pPr>
            <a:r>
              <a:rPr kumimoji="1" lang="en-US" altLang="ja-JP" sz="1600" b="0" i="0" u="none" strike="noStrike" kern="0" cap="none" spc="0" normalizeH="0" baseline="0" noProof="0" dirty="0">
                <a:ln>
                  <a:noFill/>
                </a:ln>
                <a:solidFill>
                  <a:srgbClr val="3C3C41"/>
                </a:solidFill>
                <a:effectLst/>
                <a:uLnTx/>
                <a:uFillTx/>
                <a:latin typeface="Segoe UI"/>
                <a:ea typeface="Segoe UI" pitchFamily="34" charset="0"/>
                <a:cs typeface="Segoe UI" pitchFamily="34" charset="0"/>
              </a:rPr>
              <a:t>NC12s_v2</a:t>
            </a:r>
          </a:p>
        </p:txBody>
      </p:sp>
      <p:sp>
        <p:nvSpPr>
          <p:cNvPr id="48" name="正方形/長方形 69">
            <a:extLst>
              <a:ext uri="{FF2B5EF4-FFF2-40B4-BE49-F238E27FC236}">
                <a16:creationId xmlns:a16="http://schemas.microsoft.com/office/drawing/2014/main" id="{80B6DF2A-EFB9-43A0-9E25-79CFFAB5989F}"/>
              </a:ext>
            </a:extLst>
          </p:cNvPr>
          <p:cNvSpPr/>
          <p:nvPr/>
        </p:nvSpPr>
        <p:spPr bwMode="auto">
          <a:xfrm>
            <a:off x="4925084" y="4314199"/>
            <a:ext cx="1266825" cy="610755"/>
          </a:xfrm>
          <a:prstGeom prst="rect">
            <a:avLst/>
          </a:prstGeom>
          <a:solidFill>
            <a:schemeClr val="bg1"/>
          </a:solidFill>
          <a:ln w="9525" cap="flat" cmpd="sng" algn="ctr">
            <a:solidFill>
              <a:srgbClr val="3C3C41">
                <a:lumMod val="60000"/>
                <a:lumOff val="40000"/>
              </a:srgb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1" lang="en-US" altLang="ja-JP" sz="1600" b="0" i="0" u="none" strike="noStrike" kern="0" cap="none" spc="0" normalizeH="0" baseline="0" noProof="0" dirty="0">
                <a:ln>
                  <a:noFill/>
                </a:ln>
                <a:solidFill>
                  <a:srgbClr val="3C3C41"/>
                </a:solidFill>
                <a:effectLst/>
                <a:uLnTx/>
                <a:uFillTx/>
                <a:latin typeface="Segoe UI"/>
                <a:ea typeface="Segoe UI" pitchFamily="34" charset="0"/>
                <a:cs typeface="Segoe UI" pitchFamily="34" charset="0"/>
              </a:rPr>
              <a:t>Standard</a:t>
            </a:r>
          </a:p>
          <a:p>
            <a:pPr marL="0" marR="0" lvl="0" indent="0" algn="ctr" defTabSz="932472" eaLnBrk="1" fontAlgn="base" latinLnBrk="0" hangingPunct="1">
              <a:lnSpc>
                <a:spcPct val="90000"/>
              </a:lnSpc>
              <a:spcBef>
                <a:spcPct val="0"/>
              </a:spcBef>
              <a:spcAft>
                <a:spcPct val="0"/>
              </a:spcAft>
              <a:buClrTx/>
              <a:buSzTx/>
              <a:buFontTx/>
              <a:buNone/>
              <a:tabLst/>
              <a:defRPr/>
            </a:pPr>
            <a:r>
              <a:rPr kumimoji="1" lang="en-US" altLang="ja-JP" sz="1600" b="0" i="0" u="none" strike="noStrike" kern="0" cap="none" spc="0" normalizeH="0" baseline="0" noProof="0" dirty="0">
                <a:ln>
                  <a:noFill/>
                </a:ln>
                <a:solidFill>
                  <a:srgbClr val="3C3C41"/>
                </a:solidFill>
                <a:effectLst/>
                <a:uLnTx/>
                <a:uFillTx/>
                <a:latin typeface="Segoe UI"/>
                <a:ea typeface="Segoe UI" pitchFamily="34" charset="0"/>
                <a:cs typeface="Segoe UI" pitchFamily="34" charset="0"/>
              </a:rPr>
              <a:t>NC12s_v2</a:t>
            </a:r>
          </a:p>
        </p:txBody>
      </p:sp>
      <p:sp>
        <p:nvSpPr>
          <p:cNvPr id="50" name="Title 1">
            <a:extLst>
              <a:ext uri="{FF2B5EF4-FFF2-40B4-BE49-F238E27FC236}">
                <a16:creationId xmlns:a16="http://schemas.microsoft.com/office/drawing/2014/main" id="{3D59D38C-E1F4-4C83-83AA-8CABA16A598D}"/>
              </a:ext>
            </a:extLst>
          </p:cNvPr>
          <p:cNvSpPr txBox="1">
            <a:spLocks/>
          </p:cNvSpPr>
          <p:nvPr/>
        </p:nvSpPr>
        <p:spPr>
          <a:xfrm>
            <a:off x="4802566" y="5126207"/>
            <a:ext cx="1852482" cy="21544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altLang="ja-JP" sz="1400" spc="0" dirty="0">
                <a:solidFill>
                  <a:srgbClr val="3C3C41"/>
                </a:solidFill>
                <a:latin typeface="Yu Gothic UI" panose="020B0500000000000000" pitchFamily="50" charset="-128"/>
                <a:ea typeface="Yu Gothic UI" panose="020B0500000000000000" pitchFamily="50" charset="-128"/>
                <a:cs typeface="Segoe UI Semibold" panose="020B0702040204020203" pitchFamily="34" charset="0"/>
              </a:rPr>
              <a:t>GPU</a:t>
            </a:r>
            <a:endParaRPr sz="1400" spc="0" dirty="0">
              <a:solidFill>
                <a:srgbClr val="3C3C41"/>
              </a:solidFill>
              <a:latin typeface="Yu Gothic UI" panose="020B0500000000000000" pitchFamily="50" charset="-128"/>
              <a:ea typeface="Yu Gothic UI" panose="020B0500000000000000" pitchFamily="50" charset="-128"/>
              <a:cs typeface="Segoe UI Semibold" panose="020B0702040204020203" pitchFamily="34" charset="0"/>
            </a:endParaRPr>
          </a:p>
        </p:txBody>
      </p:sp>
      <p:sp>
        <p:nvSpPr>
          <p:cNvPr id="52" name="テキスト ボックス 73">
            <a:extLst>
              <a:ext uri="{FF2B5EF4-FFF2-40B4-BE49-F238E27FC236}">
                <a16:creationId xmlns:a16="http://schemas.microsoft.com/office/drawing/2014/main" id="{0FC4D01F-2181-4937-8809-9F6EAE278E9B}"/>
              </a:ext>
            </a:extLst>
          </p:cNvPr>
          <p:cNvSpPr txBox="1"/>
          <p:nvPr/>
        </p:nvSpPr>
        <p:spPr>
          <a:xfrm>
            <a:off x="4750869" y="5571841"/>
            <a:ext cx="1573026" cy="363946"/>
          </a:xfrm>
          <a:prstGeom prst="rect">
            <a:avLst/>
          </a:prstGeom>
          <a:noFill/>
        </p:spPr>
        <p:txBody>
          <a:bodyPr wrap="square">
            <a:spAutoFit/>
          </a:bodyPr>
          <a:lstStyle/>
          <a:p>
            <a:r>
              <a:rPr lang="ja-JP" altLang="en-US" b="0" i="0" dirty="0">
                <a:solidFill>
                  <a:srgbClr val="C00000"/>
                </a:solidFill>
                <a:effectLst/>
                <a:latin typeface="az_ea_font"/>
              </a:rPr>
              <a:t>￥</a:t>
            </a:r>
            <a:r>
              <a:rPr lang="en-US" altLang="ja-JP" b="0" i="0" dirty="0">
                <a:solidFill>
                  <a:srgbClr val="C00000"/>
                </a:solidFill>
                <a:effectLst/>
                <a:latin typeface="az_ea_font"/>
              </a:rPr>
              <a:t>338,486 ×</a:t>
            </a:r>
            <a:r>
              <a:rPr lang="en-US" altLang="ja-JP" dirty="0">
                <a:solidFill>
                  <a:srgbClr val="C00000"/>
                </a:solidFill>
                <a:latin typeface="az_ea_font"/>
              </a:rPr>
              <a:t>n</a:t>
            </a:r>
            <a:endParaRPr lang="ja-JP" altLang="en-US" dirty="0">
              <a:solidFill>
                <a:srgbClr val="C00000"/>
              </a:solidFill>
            </a:endParaRPr>
          </a:p>
        </p:txBody>
      </p:sp>
      <p:sp>
        <p:nvSpPr>
          <p:cNvPr id="54" name="テキスト ボックス 75">
            <a:extLst>
              <a:ext uri="{FF2B5EF4-FFF2-40B4-BE49-F238E27FC236}">
                <a16:creationId xmlns:a16="http://schemas.microsoft.com/office/drawing/2014/main" id="{B63AFAD8-912D-4E49-845A-6DDBD272DE74}"/>
              </a:ext>
            </a:extLst>
          </p:cNvPr>
          <p:cNvSpPr txBox="1"/>
          <p:nvPr/>
        </p:nvSpPr>
        <p:spPr>
          <a:xfrm>
            <a:off x="810481" y="6007760"/>
            <a:ext cx="6763870" cy="461665"/>
          </a:xfrm>
          <a:prstGeom prst="rect">
            <a:avLst/>
          </a:prstGeom>
          <a:noFill/>
        </p:spPr>
        <p:txBody>
          <a:bodyPr wrap="square">
            <a:spAutoFit/>
          </a:bodyPr>
          <a:lstStyle/>
          <a:p>
            <a:r>
              <a:rPr lang="ja-JP" altLang="en-US" sz="1200" dirty="0">
                <a:hlinkClick r:id="rId2"/>
              </a:rPr>
              <a:t>https://azure.microsoft.com/ja-jp/pricing/details/virtual-machines/linux/</a:t>
            </a:r>
            <a:endParaRPr lang="en-US" altLang="ja-JP" sz="1200" dirty="0"/>
          </a:p>
          <a:p>
            <a:endParaRPr lang="ja-JP" altLang="en-US" sz="1200" dirty="0"/>
          </a:p>
        </p:txBody>
      </p:sp>
      <p:sp>
        <p:nvSpPr>
          <p:cNvPr id="56" name="Title 1">
            <a:extLst>
              <a:ext uri="{FF2B5EF4-FFF2-40B4-BE49-F238E27FC236}">
                <a16:creationId xmlns:a16="http://schemas.microsoft.com/office/drawing/2014/main" id="{DE88E5FA-D340-401F-9864-0C0A5147405C}"/>
              </a:ext>
            </a:extLst>
          </p:cNvPr>
          <p:cNvSpPr txBox="1">
            <a:spLocks/>
          </p:cNvSpPr>
          <p:nvPr/>
        </p:nvSpPr>
        <p:spPr>
          <a:xfrm>
            <a:off x="2778634" y="5126207"/>
            <a:ext cx="1852482" cy="43088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ja-JP" altLang="en-US" sz="1400" spc="0" dirty="0">
                <a:solidFill>
                  <a:srgbClr val="3C3C41"/>
                </a:solidFill>
                <a:latin typeface="Yu Gothic UI" panose="020B0500000000000000" pitchFamily="50" charset="-128"/>
                <a:ea typeface="Yu Gothic UI" panose="020B0500000000000000" pitchFamily="50" charset="-128"/>
                <a:cs typeface="Segoe UI Semibold" panose="020B0702040204020203" pitchFamily="34" charset="0"/>
              </a:rPr>
              <a:t>コンピューティング</a:t>
            </a:r>
            <a:endParaRPr lang="en-US" altLang="ja-JP" sz="1400" spc="0" dirty="0">
              <a:solidFill>
                <a:srgbClr val="3C3C41"/>
              </a:solidFill>
              <a:latin typeface="Yu Gothic UI" panose="020B0500000000000000" pitchFamily="50" charset="-128"/>
              <a:ea typeface="Yu Gothic UI" panose="020B0500000000000000" pitchFamily="50" charset="-128"/>
              <a:cs typeface="Segoe UI Semibold" panose="020B0702040204020203" pitchFamily="34" charset="0"/>
            </a:endParaRPr>
          </a:p>
          <a:p>
            <a:pPr defTabSz="914367">
              <a:lnSpc>
                <a:spcPct val="100000"/>
              </a:lnSpc>
              <a:defRPr/>
            </a:pPr>
            <a:r>
              <a:rPr lang="ja-JP" altLang="en-US" sz="1400" spc="0" dirty="0">
                <a:solidFill>
                  <a:srgbClr val="3C3C41"/>
                </a:solidFill>
                <a:latin typeface="Yu Gothic UI" panose="020B0500000000000000" pitchFamily="50" charset="-128"/>
                <a:ea typeface="Yu Gothic UI" panose="020B0500000000000000" pitchFamily="50" charset="-128"/>
                <a:cs typeface="Segoe UI Semibold" panose="020B0702040204020203" pitchFamily="34" charset="0"/>
              </a:rPr>
              <a:t>最適化</a:t>
            </a:r>
            <a:endParaRPr sz="1400" spc="0" dirty="0">
              <a:solidFill>
                <a:srgbClr val="3C3C41"/>
              </a:solidFill>
              <a:latin typeface="Yu Gothic UI" panose="020B0500000000000000" pitchFamily="50" charset="-128"/>
              <a:ea typeface="Yu Gothic UI" panose="020B0500000000000000" pitchFamily="50" charset="-128"/>
              <a:cs typeface="Segoe UI Semibold" panose="020B0702040204020203" pitchFamily="34" charset="0"/>
            </a:endParaRPr>
          </a:p>
        </p:txBody>
      </p:sp>
      <p:cxnSp>
        <p:nvCxnSpPr>
          <p:cNvPr id="58" name="直線コネクタ 79">
            <a:extLst>
              <a:ext uri="{FF2B5EF4-FFF2-40B4-BE49-F238E27FC236}">
                <a16:creationId xmlns:a16="http://schemas.microsoft.com/office/drawing/2014/main" id="{703A75B3-07C5-46F4-B074-A71EBBD76FD7}"/>
              </a:ext>
            </a:extLst>
          </p:cNvPr>
          <p:cNvCxnSpPr>
            <a:cxnSpLocks/>
            <a:stCxn id="10" idx="2"/>
            <a:endCxn id="42" idx="0"/>
          </p:cNvCxnSpPr>
          <p:nvPr/>
        </p:nvCxnSpPr>
        <p:spPr>
          <a:xfrm>
            <a:off x="3120303" y="1934776"/>
            <a:ext cx="2438193" cy="559629"/>
          </a:xfrm>
          <a:prstGeom prst="line">
            <a:avLst/>
          </a:prstGeom>
          <a:noFill/>
          <a:ln w="9525" cap="flat" cmpd="sng" algn="ctr">
            <a:solidFill>
              <a:srgbClr val="3C3C41"/>
            </a:solidFill>
            <a:prstDash val="solid"/>
            <a:headEnd type="none"/>
            <a:tailEnd type="none"/>
          </a:ln>
          <a:effectLst/>
        </p:spPr>
      </p:cxnSp>
    </p:spTree>
    <p:extLst>
      <p:ext uri="{BB962C8B-B14F-4D97-AF65-F5344CB8AC3E}">
        <p14:creationId xmlns:p14="http://schemas.microsoft.com/office/powerpoint/2010/main" val="31892121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ext&#10;&#10;Description automatically generated">
            <a:extLst>
              <a:ext uri="{FF2B5EF4-FFF2-40B4-BE49-F238E27FC236}">
                <a16:creationId xmlns:a16="http://schemas.microsoft.com/office/drawing/2014/main" id="{8C7AA6B3-8E96-4FFF-BD91-E64AE3F876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29402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DC87C-33E4-4116-937E-75093AF9BCCC}"/>
              </a:ext>
            </a:extLst>
          </p:cNvPr>
          <p:cNvSpPr>
            <a:spLocks noGrp="1"/>
          </p:cNvSpPr>
          <p:nvPr>
            <p:ph type="title"/>
          </p:nvPr>
        </p:nvSpPr>
        <p:spPr/>
        <p:txBody>
          <a:bodyPr/>
          <a:lstStyle/>
          <a:p>
            <a:r>
              <a:rPr lang="en-US" altLang="ja-JP" dirty="0"/>
              <a:t>【</a:t>
            </a:r>
            <a:r>
              <a:rPr lang="ja-JP" altLang="en-US" dirty="0"/>
              <a:t>ご参考</a:t>
            </a:r>
            <a:r>
              <a:rPr lang="en-US" altLang="ja-JP" dirty="0"/>
              <a:t>】</a:t>
            </a:r>
            <a:r>
              <a:rPr lang="ja-JP" altLang="en-US" dirty="0"/>
              <a:t>ノードのコスト最適化</a:t>
            </a:r>
            <a:endParaRPr lang="en-US" dirty="0"/>
          </a:p>
        </p:txBody>
      </p:sp>
      <p:sp>
        <p:nvSpPr>
          <p:cNvPr id="4" name="Slide Number Placeholder 3">
            <a:extLst>
              <a:ext uri="{FF2B5EF4-FFF2-40B4-BE49-F238E27FC236}">
                <a16:creationId xmlns:a16="http://schemas.microsoft.com/office/drawing/2014/main" id="{4DFAC6CF-F3B8-4654-8BF5-8993F8C28ED2}"/>
              </a:ext>
            </a:extLst>
          </p:cNvPr>
          <p:cNvSpPr>
            <a:spLocks noGrp="1"/>
          </p:cNvSpPr>
          <p:nvPr>
            <p:ph type="sldNum" sz="quarter" idx="4"/>
          </p:nvPr>
        </p:nvSpPr>
        <p:spPr/>
        <p:txBody>
          <a:bodyPr/>
          <a:lstStyle/>
          <a:p>
            <a:fld id="{14E33006-2403-43D1-A522-31683E517756}" type="slidenum">
              <a:rPr lang="ja-JP" altLang="en-US" smtClean="0"/>
              <a:pPr/>
              <a:t>20</a:t>
            </a:fld>
            <a:endParaRPr lang="ja-JP" altLang="en-US" dirty="0"/>
          </a:p>
        </p:txBody>
      </p:sp>
      <p:sp>
        <p:nvSpPr>
          <p:cNvPr id="5" name="テキスト プレースホルダー 3">
            <a:extLst>
              <a:ext uri="{FF2B5EF4-FFF2-40B4-BE49-F238E27FC236}">
                <a16:creationId xmlns:a16="http://schemas.microsoft.com/office/drawing/2014/main" id="{834756B5-36CC-445A-B0C7-7D233355180F}"/>
              </a:ext>
            </a:extLst>
          </p:cNvPr>
          <p:cNvSpPr txBox="1">
            <a:spLocks/>
          </p:cNvSpPr>
          <p:nvPr/>
        </p:nvSpPr>
        <p:spPr>
          <a:xfrm>
            <a:off x="588263" y="989085"/>
            <a:ext cx="10666876" cy="276999"/>
          </a:xfrm>
          <a:prstGeom prst="rect">
            <a:avLst/>
          </a:prstGeom>
        </p:spPr>
        <p:txBody>
          <a:bodyPr/>
          <a:lstStyle>
            <a:lvl1pPr marL="342900" indent="-342900" algn="l" defTabSz="914400" rtl="0" eaLnBrk="1" latinLnBrk="0" hangingPunct="1">
              <a:spcBef>
                <a:spcPct val="20000"/>
              </a:spcBef>
              <a:buFont typeface="Wingdings" pitchFamily="2" charset="2"/>
              <a:buChar char="n"/>
              <a:defRPr kumimoji="1" sz="2400" kern="1200" baseline="0">
                <a:solidFill>
                  <a:schemeClr val="tx1"/>
                </a:solidFill>
                <a:latin typeface="メイリオ" pitchFamily="50" charset="-128"/>
                <a:ea typeface="メイリオ" pitchFamily="50" charset="-128"/>
                <a:cs typeface="+mn-cs"/>
              </a:defRPr>
            </a:lvl1pPr>
            <a:lvl2pPr marL="742950" indent="-285750" algn="l" defTabSz="914400" rtl="0" eaLnBrk="1" latinLnBrk="0" hangingPunct="1">
              <a:spcBef>
                <a:spcPct val="20000"/>
              </a:spcBef>
              <a:buFont typeface="Wingdings" pitchFamily="2" charset="2"/>
              <a:buChar char="Ø"/>
              <a:defRPr kumimoji="1" sz="2000" kern="1200" baseline="0">
                <a:solidFill>
                  <a:schemeClr val="tx1"/>
                </a:solidFill>
                <a:latin typeface="メイリオ" pitchFamily="50" charset="-128"/>
                <a:ea typeface="メイリオ" pitchFamily="50" charset="-128"/>
                <a:cs typeface="+mn-cs"/>
              </a:defRPr>
            </a:lvl2pPr>
            <a:lvl3pPr marL="1143000" indent="-228600" algn="l" defTabSz="914400" rtl="0" eaLnBrk="1" latinLnBrk="0" hangingPunct="1">
              <a:spcBef>
                <a:spcPct val="20000"/>
              </a:spcBef>
              <a:buFont typeface="Wingdings" pitchFamily="2" charset="2"/>
              <a:buChar char="ü"/>
              <a:defRPr kumimoji="1" sz="1800" kern="1200" baseline="0">
                <a:solidFill>
                  <a:schemeClr val="tx1"/>
                </a:solidFill>
                <a:latin typeface="メイリオ" pitchFamily="50" charset="-128"/>
                <a:ea typeface="メイリオ" pitchFamily="50" charset="-128"/>
                <a:cs typeface="+mn-cs"/>
              </a:defRPr>
            </a:lvl3pPr>
            <a:lvl4pPr marL="1600200" indent="-228600" algn="l" defTabSz="914400" rtl="0" eaLnBrk="1" latinLnBrk="0" hangingPunct="1">
              <a:spcBef>
                <a:spcPct val="20000"/>
              </a:spcBef>
              <a:buFont typeface="Arial" pitchFamily="34" charset="0"/>
              <a:buChar char="•"/>
              <a:defRPr kumimoji="1" sz="1600" kern="1200" baseline="0">
                <a:solidFill>
                  <a:schemeClr val="tx1"/>
                </a:solidFill>
                <a:latin typeface="メイリオ" pitchFamily="50" charset="-128"/>
                <a:ea typeface="メイリオ" pitchFamily="50" charset="-128"/>
                <a:cs typeface="+mn-cs"/>
              </a:defRPr>
            </a:lvl4pPr>
            <a:lvl5pPr marL="2057400" indent="-228600" algn="l" defTabSz="914400" rtl="0" eaLnBrk="1" latinLnBrk="0" hangingPunct="1">
              <a:spcBef>
                <a:spcPct val="20000"/>
              </a:spcBef>
              <a:buFont typeface="Arial" pitchFamily="34" charset="0"/>
              <a:buChar char="»"/>
              <a:defRPr kumimoji="1" sz="1400" kern="1200" baseline="0">
                <a:solidFill>
                  <a:schemeClr val="tx1"/>
                </a:solidFill>
                <a:latin typeface="メイリオ" pitchFamily="50" charset="-128"/>
                <a:ea typeface="メイリオ" pitchFamily="50" charset="-128"/>
                <a:cs typeface="+mn-cs"/>
              </a:defRPr>
            </a:lvl5pPr>
            <a:lvl6pPr marL="2514600" indent="-228600" algn="l" defTabSz="914400" rtl="0" eaLnBrk="1" latinLnBrk="0" hangingPunct="1">
              <a:spcBef>
                <a:spcPct val="20000"/>
              </a:spcBef>
              <a:buFont typeface="Arial" pitchFamily="34" charset="0"/>
              <a:buChar char="•"/>
              <a:defRPr kumimoji="1" sz="12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ja-JP" altLang="en-US" sz="1800"/>
              <a:t>以下の購入方法でノードのコストダウンが可能</a:t>
            </a:r>
            <a:endParaRPr lang="en-US" altLang="ja-JP" sz="1800" dirty="0"/>
          </a:p>
        </p:txBody>
      </p:sp>
      <p:pic>
        <p:nvPicPr>
          <p:cNvPr id="6" name="図 1">
            <a:extLst>
              <a:ext uri="{FF2B5EF4-FFF2-40B4-BE49-F238E27FC236}">
                <a16:creationId xmlns:a16="http://schemas.microsoft.com/office/drawing/2014/main" id="{204CB52B-E3AE-49E4-8E35-A74EADCBA547}"/>
              </a:ext>
            </a:extLst>
          </p:cNvPr>
          <p:cNvPicPr>
            <a:picLocks noChangeAspect="1"/>
          </p:cNvPicPr>
          <p:nvPr/>
        </p:nvPicPr>
        <p:blipFill rotWithShape="1">
          <a:blip r:embed="rId2"/>
          <a:srcRect l="13235" t="38393" r="14081" b="28416"/>
          <a:stretch/>
        </p:blipFill>
        <p:spPr>
          <a:xfrm>
            <a:off x="485566" y="1266084"/>
            <a:ext cx="11126331" cy="2752035"/>
          </a:xfrm>
          <a:prstGeom prst="rect">
            <a:avLst/>
          </a:prstGeom>
        </p:spPr>
      </p:pic>
      <p:sp>
        <p:nvSpPr>
          <p:cNvPr id="7" name="テキスト プレースホルダー 3">
            <a:extLst>
              <a:ext uri="{FF2B5EF4-FFF2-40B4-BE49-F238E27FC236}">
                <a16:creationId xmlns:a16="http://schemas.microsoft.com/office/drawing/2014/main" id="{4B7AB677-2DB2-41AF-9623-8C5C7F13DD14}"/>
              </a:ext>
            </a:extLst>
          </p:cNvPr>
          <p:cNvSpPr txBox="1">
            <a:spLocks/>
          </p:cNvSpPr>
          <p:nvPr/>
        </p:nvSpPr>
        <p:spPr>
          <a:xfrm>
            <a:off x="939907" y="4477482"/>
            <a:ext cx="10666876" cy="132959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1"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1"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1"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1"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1"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ja-JP" altLang="en-US" sz="1600" b="1" dirty="0">
                <a:latin typeface="Yu Gothic UI" panose="020B0500000000000000" pitchFamily="50" charset="-128"/>
                <a:ea typeface="Yu Gothic UI" panose="020B0500000000000000" pitchFamily="50" charset="-128"/>
              </a:rPr>
              <a:t>注意事項 </a:t>
            </a:r>
            <a:r>
              <a:rPr lang="en-US" altLang="ja-JP" sz="1600" b="1" dirty="0">
                <a:latin typeface="Yu Gothic UI" panose="020B0500000000000000" pitchFamily="50" charset="-128"/>
                <a:ea typeface="Yu Gothic UI" panose="020B0500000000000000" pitchFamily="50" charset="-128"/>
              </a:rPr>
              <a:t>:</a:t>
            </a:r>
          </a:p>
          <a:p>
            <a:pPr marL="457200" indent="-457200">
              <a:buFont typeface="Arial" panose="020B0604020202020204" pitchFamily="34" charset="0"/>
              <a:buChar char="•"/>
            </a:pPr>
            <a:r>
              <a:rPr lang="en-US" altLang="ja-JP" sz="1600" dirty="0">
                <a:latin typeface="Yu Gothic UI" panose="020B0500000000000000" pitchFamily="50" charset="-128"/>
                <a:ea typeface="Yu Gothic UI" panose="020B0500000000000000" pitchFamily="50" charset="-128"/>
              </a:rPr>
              <a:t>Azure Spot </a:t>
            </a:r>
            <a:r>
              <a:rPr lang="ja-JP" altLang="en-US" sz="1600" dirty="0">
                <a:latin typeface="Yu Gothic UI" panose="020B0500000000000000" pitchFamily="50" charset="-128"/>
                <a:ea typeface="Yu Gothic UI" panose="020B0500000000000000" pitchFamily="50" charset="-128"/>
              </a:rPr>
              <a:t>を使うと、非常に低コストで未使用の容量を利用できます。 バッチ処理ジョブ、開発</a:t>
            </a:r>
            <a:r>
              <a:rPr lang="en-US" altLang="ja-JP" sz="1600" dirty="0">
                <a:latin typeface="Yu Gothic UI" panose="020B0500000000000000" pitchFamily="50" charset="-128"/>
                <a:ea typeface="Yu Gothic UI" panose="020B0500000000000000" pitchFamily="50" charset="-128"/>
              </a:rPr>
              <a:t>/</a:t>
            </a:r>
            <a:r>
              <a:rPr lang="ja-JP" altLang="en-US" sz="1600" dirty="0">
                <a:latin typeface="Yu Gothic UI" panose="020B0500000000000000" pitchFamily="50" charset="-128"/>
                <a:ea typeface="Yu Gothic UI" panose="020B0500000000000000" pitchFamily="50" charset="-128"/>
              </a:rPr>
              <a:t>テスト環境、大規模なコンピューティング ワークロードなど、</a:t>
            </a:r>
            <a:r>
              <a:rPr lang="ja-JP" altLang="en-US" sz="1600" b="1" dirty="0">
                <a:solidFill>
                  <a:srgbClr val="C00000"/>
                </a:solidFill>
                <a:latin typeface="Yu Gothic UI" panose="020B0500000000000000" pitchFamily="50" charset="-128"/>
                <a:ea typeface="Yu Gothic UI" panose="020B0500000000000000" pitchFamily="50" charset="-128"/>
              </a:rPr>
              <a:t>中断してもかまわないワークロードに最適</a:t>
            </a:r>
          </a:p>
          <a:p>
            <a:pPr marL="457200" indent="-457200">
              <a:buFont typeface="Arial" panose="020B0604020202020204" pitchFamily="34" charset="0"/>
              <a:buChar char="•"/>
            </a:pPr>
            <a:r>
              <a:rPr lang="ja-JP" altLang="en-US" sz="1600" dirty="0">
                <a:latin typeface="Yu Gothic UI" panose="020B0500000000000000" pitchFamily="50" charset="-128"/>
                <a:ea typeface="Yu Gothic UI" panose="020B0500000000000000" pitchFamily="50" charset="-128"/>
              </a:rPr>
              <a:t>利用可能な容量は、サイズ、リージョン、時刻などによって異なります。 スポット インスタンスを展開すると、</a:t>
            </a:r>
            <a:r>
              <a:rPr lang="en-US" altLang="ja-JP" sz="1600" dirty="0">
                <a:latin typeface="Yu Gothic UI" panose="020B0500000000000000" pitchFamily="50" charset="-128"/>
                <a:ea typeface="Yu Gothic UI" panose="020B0500000000000000" pitchFamily="50" charset="-128"/>
              </a:rPr>
              <a:t>Azure </a:t>
            </a:r>
            <a:r>
              <a:rPr lang="ja-JP" altLang="en-US" sz="1600" dirty="0">
                <a:latin typeface="Yu Gothic UI" panose="020B0500000000000000" pitchFamily="50" charset="-128"/>
                <a:ea typeface="Yu Gothic UI" panose="020B0500000000000000" pitchFamily="50" charset="-128"/>
              </a:rPr>
              <a:t>は</a:t>
            </a:r>
            <a:r>
              <a:rPr lang="ja-JP" altLang="en-US" sz="1600" b="1" dirty="0">
                <a:solidFill>
                  <a:srgbClr val="C00000"/>
                </a:solidFill>
                <a:latin typeface="Yu Gothic UI" panose="020B0500000000000000" pitchFamily="50" charset="-128"/>
                <a:ea typeface="Yu Gothic UI" panose="020B0500000000000000" pitchFamily="50" charset="-128"/>
              </a:rPr>
              <a:t>利用可能な容量がある場合のみインスタンスを割り当てます</a:t>
            </a:r>
            <a:r>
              <a:rPr lang="ja-JP" altLang="en-US" sz="1600" dirty="0">
                <a:latin typeface="Yu Gothic UI" panose="020B0500000000000000" pitchFamily="50" charset="-128"/>
                <a:ea typeface="Yu Gothic UI" panose="020B0500000000000000" pitchFamily="50" charset="-128"/>
              </a:rPr>
              <a:t>が、これらの</a:t>
            </a:r>
            <a:r>
              <a:rPr lang="ja-JP" altLang="en-US" sz="1600" b="1" dirty="0">
                <a:solidFill>
                  <a:srgbClr val="C00000"/>
                </a:solidFill>
                <a:latin typeface="Yu Gothic UI" panose="020B0500000000000000" pitchFamily="50" charset="-128"/>
                <a:ea typeface="Yu Gothic UI" panose="020B0500000000000000" pitchFamily="50" charset="-128"/>
              </a:rPr>
              <a:t>インスタンスには </a:t>
            </a:r>
            <a:r>
              <a:rPr lang="en-US" altLang="ja-JP" sz="1600" b="1" dirty="0">
                <a:solidFill>
                  <a:srgbClr val="C00000"/>
                </a:solidFill>
                <a:latin typeface="Yu Gothic UI" panose="020B0500000000000000" pitchFamily="50" charset="-128"/>
                <a:ea typeface="Yu Gothic UI" panose="020B0500000000000000" pitchFamily="50" charset="-128"/>
              </a:rPr>
              <a:t>SLA </a:t>
            </a:r>
            <a:r>
              <a:rPr lang="ja-JP" altLang="en-US" sz="1600" b="1" dirty="0">
                <a:solidFill>
                  <a:srgbClr val="C00000"/>
                </a:solidFill>
                <a:latin typeface="Yu Gothic UI" panose="020B0500000000000000" pitchFamily="50" charset="-128"/>
                <a:ea typeface="Yu Gothic UI" panose="020B0500000000000000" pitchFamily="50" charset="-128"/>
              </a:rPr>
              <a:t>はありません</a:t>
            </a:r>
            <a:r>
              <a:rPr lang="ja-JP" altLang="en-US" sz="1600" dirty="0">
                <a:latin typeface="Yu Gothic UI" panose="020B0500000000000000" pitchFamily="50" charset="-128"/>
                <a:ea typeface="Yu Gothic UI" panose="020B0500000000000000" pitchFamily="50" charset="-128"/>
              </a:rPr>
              <a:t>。</a:t>
            </a:r>
            <a:endParaRPr lang="en-US" altLang="ja-JP" sz="1600" dirty="0">
              <a:latin typeface="Yu Gothic UI" panose="020B0500000000000000" pitchFamily="50" charset="-128"/>
              <a:ea typeface="Yu Gothic UI" panose="020B0500000000000000" pitchFamily="50" charset="-128"/>
            </a:endParaRPr>
          </a:p>
        </p:txBody>
      </p:sp>
    </p:spTree>
    <p:extLst>
      <p:ext uri="{BB962C8B-B14F-4D97-AF65-F5344CB8AC3E}">
        <p14:creationId xmlns:p14="http://schemas.microsoft.com/office/powerpoint/2010/main" val="397528876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72FB9-824C-4E95-B32D-A33605C788F2}"/>
              </a:ext>
            </a:extLst>
          </p:cNvPr>
          <p:cNvSpPr>
            <a:spLocks noGrp="1"/>
          </p:cNvSpPr>
          <p:nvPr>
            <p:ph type="title"/>
          </p:nvPr>
        </p:nvSpPr>
        <p:spPr/>
        <p:txBody>
          <a:bodyPr/>
          <a:lstStyle/>
          <a:p>
            <a:r>
              <a:rPr lang="ja-JP" altLang="en-US" dirty="0"/>
              <a:t>ワークロード管理</a:t>
            </a:r>
            <a:endParaRPr lang="en-US" dirty="0"/>
          </a:p>
        </p:txBody>
      </p:sp>
      <p:pic>
        <p:nvPicPr>
          <p:cNvPr id="6" name="Content Placeholder 5">
            <a:extLst>
              <a:ext uri="{FF2B5EF4-FFF2-40B4-BE49-F238E27FC236}">
                <a16:creationId xmlns:a16="http://schemas.microsoft.com/office/drawing/2014/main" id="{AFDEE2A5-42FF-4478-B189-D007D27616A7}"/>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56080" y="1820545"/>
            <a:ext cx="720000" cy="720000"/>
          </a:xfrm>
        </p:spPr>
      </p:pic>
      <p:sp>
        <p:nvSpPr>
          <p:cNvPr id="4" name="Slide Number Placeholder 3">
            <a:extLst>
              <a:ext uri="{FF2B5EF4-FFF2-40B4-BE49-F238E27FC236}">
                <a16:creationId xmlns:a16="http://schemas.microsoft.com/office/drawing/2014/main" id="{57CAAE09-E120-4ED5-A500-2F768C888F3E}"/>
              </a:ext>
            </a:extLst>
          </p:cNvPr>
          <p:cNvSpPr>
            <a:spLocks noGrp="1"/>
          </p:cNvSpPr>
          <p:nvPr>
            <p:ph type="sldNum" sz="quarter" idx="4"/>
          </p:nvPr>
        </p:nvSpPr>
        <p:spPr/>
        <p:txBody>
          <a:bodyPr/>
          <a:lstStyle/>
          <a:p>
            <a:fld id="{14E33006-2403-43D1-A522-31683E517756}" type="slidenum">
              <a:rPr lang="ja-JP" altLang="en-US" smtClean="0"/>
              <a:pPr/>
              <a:t>21</a:t>
            </a:fld>
            <a:endParaRPr lang="ja-JP" altLang="en-US" dirty="0"/>
          </a:p>
        </p:txBody>
      </p:sp>
      <p:pic>
        <p:nvPicPr>
          <p:cNvPr id="1026" name="Picture 2">
            <a:extLst>
              <a:ext uri="{FF2B5EF4-FFF2-40B4-BE49-F238E27FC236}">
                <a16:creationId xmlns:a16="http://schemas.microsoft.com/office/drawing/2014/main" id="{6378FA93-B854-4B39-8D01-C9D3BDAC13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5800" y="4149080"/>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4E2FAF27-B6A8-4B04-9DBF-CAFD07FAFD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44272" y="1820545"/>
            <a:ext cx="720000" cy="720000"/>
          </a:xfrm>
          <a:prstGeom prst="rect">
            <a:avLst/>
          </a:prstGeom>
        </p:spPr>
      </p:pic>
      <p:pic>
        <p:nvPicPr>
          <p:cNvPr id="10" name="Picture 9">
            <a:extLst>
              <a:ext uri="{FF2B5EF4-FFF2-40B4-BE49-F238E27FC236}">
                <a16:creationId xmlns:a16="http://schemas.microsoft.com/office/drawing/2014/main" id="{1F741F10-2D7A-44F3-90A4-CF623E2A696D}"/>
              </a:ext>
            </a:extLst>
          </p:cNvPr>
          <p:cNvPicPr>
            <a:picLocks noChangeAspect="1"/>
          </p:cNvPicPr>
          <p:nvPr/>
        </p:nvPicPr>
        <p:blipFill>
          <a:blip r:embed="rId7"/>
          <a:stretch>
            <a:fillRect/>
          </a:stretch>
        </p:blipFill>
        <p:spPr>
          <a:xfrm>
            <a:off x="6504285" y="4048725"/>
            <a:ext cx="623590" cy="720000"/>
          </a:xfrm>
          <a:prstGeom prst="rect">
            <a:avLst/>
          </a:prstGeom>
        </p:spPr>
      </p:pic>
      <p:sp>
        <p:nvSpPr>
          <p:cNvPr id="11" name="Freeform: Shape 61">
            <a:extLst>
              <a:ext uri="{FF2B5EF4-FFF2-40B4-BE49-F238E27FC236}">
                <a16:creationId xmlns:a16="http://schemas.microsoft.com/office/drawing/2014/main" id="{DD879051-FC57-44D7-B731-22247ED4F395}"/>
              </a:ext>
            </a:extLst>
          </p:cNvPr>
          <p:cNvSpPr/>
          <p:nvPr/>
        </p:nvSpPr>
        <p:spPr>
          <a:xfrm>
            <a:off x="4295800" y="1820545"/>
            <a:ext cx="720000" cy="720000"/>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0078D4"/>
          </a:solidFill>
          <a:ln w="9525" cap="flat">
            <a:noFill/>
            <a:prstDash val="solid"/>
            <a:miter/>
          </a:ln>
        </p:spPr>
        <p:txBody>
          <a:bodyPr wrap="square" rtlCol="0" anchor="ctr">
            <a:noAutofit/>
          </a:bodyPr>
          <a:lstStyle/>
          <a:p>
            <a:pPr>
              <a:defRPr/>
            </a:pPr>
            <a:endParaRPr lang="en-US">
              <a:solidFill>
                <a:srgbClr val="3C3C41"/>
              </a:solidFill>
              <a:latin typeface="Yu Gothic UI Semibold" panose="020B0700000000000000" pitchFamily="50" charset="-128"/>
              <a:ea typeface="Yu Gothic UI Semibold" panose="020B0700000000000000" pitchFamily="50" charset="-128"/>
            </a:endParaRPr>
          </a:p>
        </p:txBody>
      </p:sp>
      <p:pic>
        <p:nvPicPr>
          <p:cNvPr id="1030" name="Picture 6" descr="GitHub Logomark">
            <a:extLst>
              <a:ext uri="{FF2B5EF4-FFF2-40B4-BE49-F238E27FC236}">
                <a16:creationId xmlns:a16="http://schemas.microsoft.com/office/drawing/2014/main" id="{840713FB-A299-49B6-A3C1-263A067C27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63552" y="3933056"/>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5303FE9-6689-438C-9625-8ACFBC5FF08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98035" y="4149080"/>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13">
            <a:extLst>
              <a:ext uri="{FF2B5EF4-FFF2-40B4-BE49-F238E27FC236}">
                <a16:creationId xmlns:a16="http://schemas.microsoft.com/office/drawing/2014/main" id="{9282F801-E476-4FB2-A065-92ED8DDAD3B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48701" y="1820545"/>
            <a:ext cx="720000" cy="720000"/>
          </a:xfrm>
          <a:prstGeom prst="rect">
            <a:avLst/>
          </a:prstGeom>
        </p:spPr>
      </p:pic>
      <p:pic>
        <p:nvPicPr>
          <p:cNvPr id="16" name="Graphic 15" descr="Laptop outline">
            <a:extLst>
              <a:ext uri="{FF2B5EF4-FFF2-40B4-BE49-F238E27FC236}">
                <a16:creationId xmlns:a16="http://schemas.microsoft.com/office/drawing/2014/main" id="{62708C16-C984-415B-B971-D30787BF422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000835" y="1723345"/>
            <a:ext cx="914400" cy="914400"/>
          </a:xfrm>
          <a:prstGeom prst="rect">
            <a:avLst/>
          </a:prstGeom>
        </p:spPr>
      </p:pic>
      <p:sp>
        <p:nvSpPr>
          <p:cNvPr id="17" name="TextBox 16">
            <a:extLst>
              <a:ext uri="{FF2B5EF4-FFF2-40B4-BE49-F238E27FC236}">
                <a16:creationId xmlns:a16="http://schemas.microsoft.com/office/drawing/2014/main" id="{55574AC8-8388-4B13-8197-920BF3350454}"/>
              </a:ext>
            </a:extLst>
          </p:cNvPr>
          <p:cNvSpPr txBox="1"/>
          <p:nvPr/>
        </p:nvSpPr>
        <p:spPr>
          <a:xfrm>
            <a:off x="1773959" y="2540545"/>
            <a:ext cx="1368152" cy="307777"/>
          </a:xfrm>
          <a:prstGeom prst="rect">
            <a:avLst/>
          </a:prstGeom>
          <a:noFill/>
        </p:spPr>
        <p:txBody>
          <a:bodyPr wrap="square" rtlCol="0">
            <a:spAutoFit/>
          </a:bodyPr>
          <a:lstStyle/>
          <a:p>
            <a:pPr algn="ctr"/>
            <a:r>
              <a:rPr kumimoji="1" lang="ja-JP" altLang="en-US" sz="1400" dirty="0">
                <a:latin typeface="+mj-lt"/>
                <a:ea typeface="メイリオ" pitchFamily="50" charset="-128"/>
                <a:cs typeface="メイリオ" pitchFamily="50" charset="-128"/>
              </a:rPr>
              <a:t>開発用マシン</a:t>
            </a:r>
            <a:endParaRPr kumimoji="1" lang="en-US" sz="1400" dirty="0" err="1">
              <a:latin typeface="+mj-lt"/>
              <a:ea typeface="メイリオ" pitchFamily="50" charset="-128"/>
              <a:cs typeface="メイリオ" pitchFamily="50" charset="-128"/>
            </a:endParaRPr>
          </a:p>
        </p:txBody>
      </p:sp>
      <p:sp>
        <p:nvSpPr>
          <p:cNvPr id="21" name="TextBox 20">
            <a:extLst>
              <a:ext uri="{FF2B5EF4-FFF2-40B4-BE49-F238E27FC236}">
                <a16:creationId xmlns:a16="http://schemas.microsoft.com/office/drawing/2014/main" id="{D5ED14DD-710F-417C-AC86-F5C967AC4AE9}"/>
              </a:ext>
            </a:extLst>
          </p:cNvPr>
          <p:cNvSpPr txBox="1"/>
          <p:nvPr/>
        </p:nvSpPr>
        <p:spPr>
          <a:xfrm>
            <a:off x="1773959" y="4957556"/>
            <a:ext cx="1368152" cy="523220"/>
          </a:xfrm>
          <a:prstGeom prst="rect">
            <a:avLst/>
          </a:prstGeom>
          <a:noFill/>
        </p:spPr>
        <p:txBody>
          <a:bodyPr wrap="square" rtlCol="0">
            <a:spAutoFit/>
          </a:bodyPr>
          <a:lstStyle/>
          <a:p>
            <a:pPr algn="ctr"/>
            <a:r>
              <a:rPr kumimoji="1" lang="ja-JP" altLang="en-US" sz="1400" dirty="0">
                <a:latin typeface="+mj-lt"/>
                <a:ea typeface="メイリオ" pitchFamily="50" charset="-128"/>
                <a:cs typeface="メイリオ" pitchFamily="50" charset="-128"/>
              </a:rPr>
              <a:t>ソースコード管理</a:t>
            </a:r>
            <a:endParaRPr kumimoji="1" lang="en-US" sz="1400" dirty="0" err="1">
              <a:latin typeface="+mj-lt"/>
              <a:ea typeface="メイリオ" pitchFamily="50" charset="-128"/>
              <a:cs typeface="メイリオ" pitchFamily="50" charset="-128"/>
            </a:endParaRPr>
          </a:p>
        </p:txBody>
      </p:sp>
      <p:sp>
        <p:nvSpPr>
          <p:cNvPr id="22" name="TextBox 21">
            <a:extLst>
              <a:ext uri="{FF2B5EF4-FFF2-40B4-BE49-F238E27FC236}">
                <a16:creationId xmlns:a16="http://schemas.microsoft.com/office/drawing/2014/main" id="{7B73A420-7F08-4CF7-85E8-50836BADE973}"/>
              </a:ext>
            </a:extLst>
          </p:cNvPr>
          <p:cNvSpPr txBox="1"/>
          <p:nvPr/>
        </p:nvSpPr>
        <p:spPr>
          <a:xfrm>
            <a:off x="3971724" y="4931215"/>
            <a:ext cx="1368152" cy="307777"/>
          </a:xfrm>
          <a:prstGeom prst="rect">
            <a:avLst/>
          </a:prstGeom>
          <a:noFill/>
        </p:spPr>
        <p:txBody>
          <a:bodyPr wrap="square" rtlCol="0">
            <a:spAutoFit/>
          </a:bodyPr>
          <a:lstStyle/>
          <a:p>
            <a:pPr algn="ctr"/>
            <a:r>
              <a:rPr kumimoji="1" lang="en-US" altLang="ja-JP" sz="1400" dirty="0">
                <a:latin typeface="+mj-lt"/>
                <a:ea typeface="メイリオ" pitchFamily="50" charset="-128"/>
                <a:cs typeface="メイリオ" pitchFamily="50" charset="-128"/>
              </a:rPr>
              <a:t>Azure Pipeline</a:t>
            </a:r>
            <a:endParaRPr kumimoji="1" lang="en-US" sz="1400" dirty="0">
              <a:latin typeface="+mj-lt"/>
              <a:ea typeface="メイリオ" pitchFamily="50" charset="-128"/>
              <a:cs typeface="メイリオ" pitchFamily="50" charset="-128"/>
            </a:endParaRPr>
          </a:p>
        </p:txBody>
      </p:sp>
      <p:sp>
        <p:nvSpPr>
          <p:cNvPr id="23" name="TextBox 22">
            <a:extLst>
              <a:ext uri="{FF2B5EF4-FFF2-40B4-BE49-F238E27FC236}">
                <a16:creationId xmlns:a16="http://schemas.microsoft.com/office/drawing/2014/main" id="{ECA00B62-6FDC-4E6C-B969-19219516EF27}"/>
              </a:ext>
            </a:extLst>
          </p:cNvPr>
          <p:cNvSpPr txBox="1"/>
          <p:nvPr/>
        </p:nvSpPr>
        <p:spPr>
          <a:xfrm>
            <a:off x="3899664" y="2543377"/>
            <a:ext cx="1499927" cy="307777"/>
          </a:xfrm>
          <a:prstGeom prst="rect">
            <a:avLst/>
          </a:prstGeom>
          <a:noFill/>
        </p:spPr>
        <p:txBody>
          <a:bodyPr wrap="square" rtlCol="0">
            <a:spAutoFit/>
          </a:bodyPr>
          <a:lstStyle/>
          <a:p>
            <a:pPr algn="ctr"/>
            <a:r>
              <a:rPr kumimoji="1" lang="en-US" altLang="ja-JP" sz="1400" dirty="0">
                <a:latin typeface="+mj-lt"/>
                <a:ea typeface="メイリオ" pitchFamily="50" charset="-128"/>
                <a:cs typeface="メイリオ" pitchFamily="50" charset="-128"/>
              </a:rPr>
              <a:t>Docker </a:t>
            </a:r>
            <a:r>
              <a:rPr kumimoji="1" lang="ja-JP" altLang="en-US" sz="1400" dirty="0">
                <a:latin typeface="+mj-lt"/>
                <a:ea typeface="メイリオ" pitchFamily="50" charset="-128"/>
                <a:cs typeface="メイリオ" pitchFamily="50" charset="-128"/>
              </a:rPr>
              <a:t>コンテナ</a:t>
            </a:r>
            <a:endParaRPr kumimoji="1" lang="en-US" sz="1400" dirty="0">
              <a:latin typeface="+mj-lt"/>
              <a:ea typeface="メイリオ" pitchFamily="50" charset="-128"/>
              <a:cs typeface="メイリオ" pitchFamily="50" charset="-128"/>
            </a:endParaRPr>
          </a:p>
        </p:txBody>
      </p:sp>
      <p:sp>
        <p:nvSpPr>
          <p:cNvPr id="24" name="TextBox 23">
            <a:extLst>
              <a:ext uri="{FF2B5EF4-FFF2-40B4-BE49-F238E27FC236}">
                <a16:creationId xmlns:a16="http://schemas.microsoft.com/office/drawing/2014/main" id="{A6C4B6C2-CC84-4324-BA56-D4CB9C8E2259}"/>
              </a:ext>
            </a:extLst>
          </p:cNvPr>
          <p:cNvSpPr txBox="1"/>
          <p:nvPr/>
        </p:nvSpPr>
        <p:spPr>
          <a:xfrm>
            <a:off x="5685014" y="2543377"/>
            <a:ext cx="2262132" cy="307777"/>
          </a:xfrm>
          <a:prstGeom prst="rect">
            <a:avLst/>
          </a:prstGeom>
          <a:noFill/>
        </p:spPr>
        <p:txBody>
          <a:bodyPr wrap="square" rtlCol="0">
            <a:spAutoFit/>
          </a:bodyPr>
          <a:lstStyle/>
          <a:p>
            <a:pPr algn="ctr"/>
            <a:r>
              <a:rPr kumimoji="1" lang="en-US" altLang="ja-JP" sz="1400" dirty="0">
                <a:latin typeface="+mj-lt"/>
                <a:ea typeface="メイリオ" pitchFamily="50" charset="-128"/>
                <a:cs typeface="メイリオ" pitchFamily="50" charset="-128"/>
              </a:rPr>
              <a:t>Azure Container Registry</a:t>
            </a:r>
            <a:endParaRPr kumimoji="1" lang="en-US" sz="1400" dirty="0">
              <a:latin typeface="+mj-lt"/>
              <a:ea typeface="メイリオ" pitchFamily="50" charset="-128"/>
              <a:cs typeface="メイリオ" pitchFamily="50" charset="-128"/>
            </a:endParaRPr>
          </a:p>
        </p:txBody>
      </p:sp>
      <p:sp>
        <p:nvSpPr>
          <p:cNvPr id="25" name="TextBox 24">
            <a:extLst>
              <a:ext uri="{FF2B5EF4-FFF2-40B4-BE49-F238E27FC236}">
                <a16:creationId xmlns:a16="http://schemas.microsoft.com/office/drawing/2014/main" id="{F3133FC2-1FED-4D00-ACB1-006157575B8B}"/>
              </a:ext>
            </a:extLst>
          </p:cNvPr>
          <p:cNvSpPr txBox="1"/>
          <p:nvPr/>
        </p:nvSpPr>
        <p:spPr>
          <a:xfrm>
            <a:off x="6135593" y="4931215"/>
            <a:ext cx="1368152" cy="307777"/>
          </a:xfrm>
          <a:prstGeom prst="rect">
            <a:avLst/>
          </a:prstGeom>
          <a:noFill/>
        </p:spPr>
        <p:txBody>
          <a:bodyPr wrap="square" rtlCol="0">
            <a:spAutoFit/>
          </a:bodyPr>
          <a:lstStyle/>
          <a:p>
            <a:pPr algn="ctr"/>
            <a:r>
              <a:rPr kumimoji="1" lang="en-US" altLang="ja-JP" sz="1400" dirty="0">
                <a:latin typeface="+mj-lt"/>
                <a:ea typeface="メイリオ" pitchFamily="50" charset="-128"/>
                <a:cs typeface="メイリオ" pitchFamily="50" charset="-128"/>
              </a:rPr>
              <a:t>Helm </a:t>
            </a:r>
            <a:r>
              <a:rPr kumimoji="1" lang="ja-JP" altLang="en-US" sz="1400" dirty="0">
                <a:latin typeface="+mj-lt"/>
                <a:ea typeface="メイリオ" pitchFamily="50" charset="-128"/>
                <a:cs typeface="メイリオ" pitchFamily="50" charset="-128"/>
              </a:rPr>
              <a:t>チャート</a:t>
            </a:r>
            <a:endParaRPr kumimoji="1" lang="en-US" sz="1400" dirty="0">
              <a:latin typeface="+mj-lt"/>
              <a:ea typeface="メイリオ" pitchFamily="50" charset="-128"/>
              <a:cs typeface="メイリオ" pitchFamily="50" charset="-128"/>
            </a:endParaRPr>
          </a:p>
        </p:txBody>
      </p:sp>
      <p:sp>
        <p:nvSpPr>
          <p:cNvPr id="26" name="TextBox 25">
            <a:extLst>
              <a:ext uri="{FF2B5EF4-FFF2-40B4-BE49-F238E27FC236}">
                <a16:creationId xmlns:a16="http://schemas.microsoft.com/office/drawing/2014/main" id="{9A94B45B-C338-4E5E-856D-FD4EBE588521}"/>
              </a:ext>
            </a:extLst>
          </p:cNvPr>
          <p:cNvSpPr txBox="1"/>
          <p:nvPr/>
        </p:nvSpPr>
        <p:spPr>
          <a:xfrm>
            <a:off x="7773206" y="2543377"/>
            <a:ext cx="2262132" cy="307777"/>
          </a:xfrm>
          <a:prstGeom prst="rect">
            <a:avLst/>
          </a:prstGeom>
          <a:noFill/>
        </p:spPr>
        <p:txBody>
          <a:bodyPr wrap="square" rtlCol="0">
            <a:spAutoFit/>
          </a:bodyPr>
          <a:lstStyle/>
          <a:p>
            <a:pPr algn="ctr"/>
            <a:r>
              <a:rPr kumimoji="1" lang="en-US" altLang="ja-JP" sz="1400" dirty="0">
                <a:latin typeface="+mj-lt"/>
                <a:ea typeface="メイリオ" pitchFamily="50" charset="-128"/>
                <a:cs typeface="メイリオ" pitchFamily="50" charset="-128"/>
              </a:rPr>
              <a:t>AKS</a:t>
            </a:r>
            <a:endParaRPr kumimoji="1" lang="en-US" sz="1400" dirty="0">
              <a:latin typeface="+mj-lt"/>
              <a:ea typeface="メイリオ" pitchFamily="50" charset="-128"/>
              <a:cs typeface="メイリオ" pitchFamily="50" charset="-128"/>
            </a:endParaRPr>
          </a:p>
        </p:txBody>
      </p:sp>
      <p:sp>
        <p:nvSpPr>
          <p:cNvPr id="27" name="TextBox 26">
            <a:extLst>
              <a:ext uri="{FF2B5EF4-FFF2-40B4-BE49-F238E27FC236}">
                <a16:creationId xmlns:a16="http://schemas.microsoft.com/office/drawing/2014/main" id="{346D0FE0-938F-47AB-8067-3BB7690A3CCB}"/>
              </a:ext>
            </a:extLst>
          </p:cNvPr>
          <p:cNvSpPr txBox="1"/>
          <p:nvPr/>
        </p:nvSpPr>
        <p:spPr>
          <a:xfrm>
            <a:off x="9477635" y="2543377"/>
            <a:ext cx="2262132" cy="307777"/>
          </a:xfrm>
          <a:prstGeom prst="rect">
            <a:avLst/>
          </a:prstGeom>
          <a:noFill/>
        </p:spPr>
        <p:txBody>
          <a:bodyPr wrap="square" rtlCol="0">
            <a:spAutoFit/>
          </a:bodyPr>
          <a:lstStyle/>
          <a:p>
            <a:pPr algn="ctr"/>
            <a:r>
              <a:rPr kumimoji="1" lang="en-US" altLang="ja-JP" sz="1400" dirty="0">
                <a:latin typeface="+mj-lt"/>
                <a:ea typeface="メイリオ" pitchFamily="50" charset="-128"/>
                <a:cs typeface="メイリオ" pitchFamily="50" charset="-128"/>
              </a:rPr>
              <a:t>Azure Monitor</a:t>
            </a:r>
            <a:endParaRPr kumimoji="1" lang="en-US" sz="1400" dirty="0">
              <a:latin typeface="+mj-lt"/>
              <a:ea typeface="メイリオ" pitchFamily="50" charset="-128"/>
              <a:cs typeface="メイリオ" pitchFamily="50" charset="-128"/>
            </a:endParaRPr>
          </a:p>
        </p:txBody>
      </p:sp>
      <p:cxnSp>
        <p:nvCxnSpPr>
          <p:cNvPr id="19" name="Straight Arrow Connector 18">
            <a:extLst>
              <a:ext uri="{FF2B5EF4-FFF2-40B4-BE49-F238E27FC236}">
                <a16:creationId xmlns:a16="http://schemas.microsoft.com/office/drawing/2014/main" id="{B2F0A380-94C3-4B19-98FF-19BDF9294C38}"/>
              </a:ext>
            </a:extLst>
          </p:cNvPr>
          <p:cNvCxnSpPr/>
          <p:nvPr/>
        </p:nvCxnSpPr>
        <p:spPr>
          <a:xfrm>
            <a:off x="2458035" y="2996952"/>
            <a:ext cx="0" cy="7920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9F20346-AF05-4076-96F5-BAE59ADF2CD0}"/>
              </a:ext>
            </a:extLst>
          </p:cNvPr>
          <p:cNvCxnSpPr>
            <a:cxnSpLocks/>
          </p:cNvCxnSpPr>
          <p:nvPr/>
        </p:nvCxnSpPr>
        <p:spPr>
          <a:xfrm>
            <a:off x="3071664" y="4581128"/>
            <a:ext cx="100811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A89BB48-0944-48FD-903A-5AE8E406045D}"/>
              </a:ext>
            </a:extLst>
          </p:cNvPr>
          <p:cNvCxnSpPr>
            <a:cxnSpLocks/>
          </p:cNvCxnSpPr>
          <p:nvPr/>
        </p:nvCxnSpPr>
        <p:spPr>
          <a:xfrm>
            <a:off x="5231904" y="2204864"/>
            <a:ext cx="100811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AEF885A-EA5A-4680-84F3-3801EAF2DB42}"/>
              </a:ext>
            </a:extLst>
          </p:cNvPr>
          <p:cNvCxnSpPr>
            <a:cxnSpLocks/>
          </p:cNvCxnSpPr>
          <p:nvPr/>
        </p:nvCxnSpPr>
        <p:spPr>
          <a:xfrm>
            <a:off x="7392144" y="2204864"/>
            <a:ext cx="100811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714A07D-77A0-4DA7-8B48-06B758884664}"/>
              </a:ext>
            </a:extLst>
          </p:cNvPr>
          <p:cNvCxnSpPr>
            <a:cxnSpLocks/>
          </p:cNvCxnSpPr>
          <p:nvPr/>
        </p:nvCxnSpPr>
        <p:spPr>
          <a:xfrm flipV="1">
            <a:off x="6827850" y="3039624"/>
            <a:ext cx="0" cy="8934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F794E23-2EA0-4E8D-91E8-5BD88F576375}"/>
              </a:ext>
            </a:extLst>
          </p:cNvPr>
          <p:cNvCxnSpPr/>
          <p:nvPr/>
        </p:nvCxnSpPr>
        <p:spPr>
          <a:xfrm>
            <a:off x="4649627" y="2996952"/>
            <a:ext cx="0" cy="10081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E2C4B74E-5FAE-478C-B9D7-D94369B93A45}"/>
              </a:ext>
            </a:extLst>
          </p:cNvPr>
          <p:cNvCxnSpPr>
            <a:stCxn id="22" idx="2"/>
            <a:endCxn id="26" idx="2"/>
          </p:cNvCxnSpPr>
          <p:nvPr/>
        </p:nvCxnSpPr>
        <p:spPr>
          <a:xfrm rot="5400000" flipH="1" flipV="1">
            <a:off x="5586117" y="1920837"/>
            <a:ext cx="2387838" cy="4248472"/>
          </a:xfrm>
          <a:prstGeom prst="bentConnector3">
            <a:avLst>
              <a:gd name="adj1" fmla="val -957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FC94DD7-FA4F-4B65-9241-325A087F3C44}"/>
              </a:ext>
            </a:extLst>
          </p:cNvPr>
          <p:cNvCxnSpPr/>
          <p:nvPr/>
        </p:nvCxnSpPr>
        <p:spPr>
          <a:xfrm flipH="1">
            <a:off x="9408368" y="2204864"/>
            <a:ext cx="64807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C199EED-E035-4309-ADF7-DFB9B250D0E2}"/>
              </a:ext>
            </a:extLst>
          </p:cNvPr>
          <p:cNvCxnSpPr/>
          <p:nvPr/>
        </p:nvCxnSpPr>
        <p:spPr>
          <a:xfrm flipH="1">
            <a:off x="5231904" y="4581128"/>
            <a:ext cx="10801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B6B2F92B-6614-43DE-979A-B1E044995969}"/>
              </a:ext>
            </a:extLst>
          </p:cNvPr>
          <p:cNvSpPr txBox="1"/>
          <p:nvPr/>
        </p:nvSpPr>
        <p:spPr>
          <a:xfrm>
            <a:off x="5195900" y="5546769"/>
            <a:ext cx="3168272" cy="276999"/>
          </a:xfrm>
          <a:prstGeom prst="rect">
            <a:avLst/>
          </a:prstGeom>
          <a:noFill/>
        </p:spPr>
        <p:txBody>
          <a:bodyPr wrap="square" rtlCol="0">
            <a:spAutoFit/>
          </a:bodyPr>
          <a:lstStyle/>
          <a:p>
            <a:pPr algn="ctr"/>
            <a:r>
              <a:rPr lang="en-US" sz="1200" dirty="0" err="1">
                <a:latin typeface="+mj-lt"/>
                <a:ea typeface="メイリオ" pitchFamily="50" charset="-128"/>
                <a:cs typeface="メイリオ" pitchFamily="50" charset="-128"/>
              </a:rPr>
              <a:t>k</a:t>
            </a:r>
            <a:r>
              <a:rPr kumimoji="1" lang="en-US" sz="1200" dirty="0" err="1">
                <a:latin typeface="+mj-lt"/>
                <a:ea typeface="メイリオ" pitchFamily="50" charset="-128"/>
                <a:cs typeface="メイリオ" pitchFamily="50" charset="-128"/>
              </a:rPr>
              <a:t>ubectl</a:t>
            </a:r>
            <a:r>
              <a:rPr kumimoji="1" lang="en-US" sz="1200" dirty="0">
                <a:latin typeface="+mj-lt"/>
                <a:ea typeface="メイリオ" pitchFamily="50" charset="-128"/>
                <a:cs typeface="メイリオ" pitchFamily="50" charset="-128"/>
              </a:rPr>
              <a:t> </a:t>
            </a:r>
            <a:r>
              <a:rPr kumimoji="1" lang="ja-JP" altLang="en-US" sz="1200" dirty="0">
                <a:latin typeface="+mj-lt"/>
                <a:ea typeface="メイリオ" pitchFamily="50" charset="-128"/>
                <a:cs typeface="メイリオ" pitchFamily="50" charset="-128"/>
              </a:rPr>
              <a:t>または </a:t>
            </a:r>
            <a:r>
              <a:rPr kumimoji="1" lang="en-US" altLang="ja-JP" sz="1200" dirty="0">
                <a:latin typeface="+mj-lt"/>
                <a:ea typeface="メイリオ" pitchFamily="50" charset="-128"/>
                <a:cs typeface="メイリオ" pitchFamily="50" charset="-128"/>
              </a:rPr>
              <a:t>Azure CLI </a:t>
            </a:r>
            <a:r>
              <a:rPr kumimoji="1" lang="ja-JP" altLang="en-US" sz="1200" dirty="0">
                <a:latin typeface="+mj-lt"/>
                <a:ea typeface="メイリオ" pitchFamily="50" charset="-128"/>
                <a:cs typeface="メイリオ" pitchFamily="50" charset="-128"/>
              </a:rPr>
              <a:t>によってデプロイ</a:t>
            </a:r>
            <a:endParaRPr kumimoji="1" lang="en-US" sz="1200" dirty="0" err="1">
              <a:latin typeface="+mj-lt"/>
              <a:ea typeface="メイリオ" pitchFamily="50" charset="-128"/>
              <a:cs typeface="メイリオ" pitchFamily="50" charset="-128"/>
            </a:endParaRPr>
          </a:p>
        </p:txBody>
      </p:sp>
    </p:spTree>
    <p:extLst>
      <p:ext uri="{BB962C8B-B14F-4D97-AF65-F5344CB8AC3E}">
        <p14:creationId xmlns:p14="http://schemas.microsoft.com/office/powerpoint/2010/main" val="92064967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AA25EB-FAB6-4073-8DF0-49306F3ED0F9}"/>
              </a:ext>
            </a:extLst>
          </p:cNvPr>
          <p:cNvSpPr>
            <a:spLocks noGrp="1"/>
          </p:cNvSpPr>
          <p:nvPr>
            <p:ph type="sldNum" sz="quarter" idx="10"/>
          </p:nvPr>
        </p:nvSpPr>
        <p:spPr/>
        <p:txBody>
          <a:bodyPr/>
          <a:lstStyle/>
          <a:p>
            <a:fld id="{14E33006-2403-43D1-A522-31683E517756}" type="slidenum">
              <a:rPr lang="ja-JP" altLang="en-US" smtClean="0"/>
              <a:pPr/>
              <a:t>22</a:t>
            </a:fld>
            <a:endParaRPr lang="ja-JP" altLang="en-US" dirty="0"/>
          </a:p>
        </p:txBody>
      </p:sp>
      <p:sp>
        <p:nvSpPr>
          <p:cNvPr id="3" name="Text Placeholder 2">
            <a:extLst>
              <a:ext uri="{FF2B5EF4-FFF2-40B4-BE49-F238E27FC236}">
                <a16:creationId xmlns:a16="http://schemas.microsoft.com/office/drawing/2014/main" id="{C578C9FB-4BDD-4326-AFC3-D817B73F36CE}"/>
              </a:ext>
            </a:extLst>
          </p:cNvPr>
          <p:cNvSpPr>
            <a:spLocks noGrp="1"/>
          </p:cNvSpPr>
          <p:nvPr>
            <p:ph type="body" sz="quarter" idx="25"/>
          </p:nvPr>
        </p:nvSpPr>
        <p:spPr/>
        <p:txBody>
          <a:bodyPr anchor="t"/>
          <a:lstStyle/>
          <a:p>
            <a:pPr marL="514350" indent="-514350">
              <a:buAutoNum type="arabicPeriod"/>
            </a:pPr>
            <a:r>
              <a:rPr lang="en-US" dirty="0"/>
              <a:t>Azure Kubernetes Service </a:t>
            </a:r>
            <a:r>
              <a:rPr lang="ja-JP" altLang="en-US" dirty="0"/>
              <a:t>クラスターの作成</a:t>
            </a:r>
            <a:endParaRPr lang="en-US" altLang="ja-JP" dirty="0"/>
          </a:p>
          <a:p>
            <a:pPr marL="514350" indent="-514350">
              <a:buAutoNum type="arabicPeriod"/>
            </a:pPr>
            <a:r>
              <a:rPr lang="ja-JP" altLang="en-US" dirty="0"/>
              <a:t>アプリケーションのデプロイ</a:t>
            </a:r>
            <a:endParaRPr lang="en-US" altLang="ja-JP" dirty="0"/>
          </a:p>
          <a:p>
            <a:pPr marL="514350" indent="-514350">
              <a:buAutoNum type="arabicPeriod"/>
            </a:pPr>
            <a:r>
              <a:rPr lang="ja-JP" altLang="en-US" dirty="0"/>
              <a:t>アプリケーションへのネットワークアクセスを有効化</a:t>
            </a:r>
            <a:endParaRPr lang="en-US" dirty="0"/>
          </a:p>
        </p:txBody>
      </p:sp>
      <p:sp>
        <p:nvSpPr>
          <p:cNvPr id="4" name="Title 3">
            <a:extLst>
              <a:ext uri="{FF2B5EF4-FFF2-40B4-BE49-F238E27FC236}">
                <a16:creationId xmlns:a16="http://schemas.microsoft.com/office/drawing/2014/main" id="{3E2B984A-6417-45BC-BDA4-24436F947287}"/>
              </a:ext>
            </a:extLst>
          </p:cNvPr>
          <p:cNvSpPr>
            <a:spLocks noGrp="1"/>
          </p:cNvSpPr>
          <p:nvPr>
            <p:ph type="title"/>
          </p:nvPr>
        </p:nvSpPr>
        <p:spPr/>
        <p:txBody>
          <a:bodyPr/>
          <a:lstStyle/>
          <a:p>
            <a:r>
              <a:rPr lang="en-US" altLang="ja-JP" dirty="0"/>
              <a:t>Hands-on-Lab</a:t>
            </a:r>
            <a:endParaRPr lang="en-US" dirty="0"/>
          </a:p>
        </p:txBody>
      </p:sp>
    </p:spTree>
    <p:extLst>
      <p:ext uri="{BB962C8B-B14F-4D97-AF65-F5344CB8AC3E}">
        <p14:creationId xmlns:p14="http://schemas.microsoft.com/office/powerpoint/2010/main" val="73443582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03D73-36DC-4D9D-AA3E-BB59455F225D}"/>
              </a:ext>
            </a:extLst>
          </p:cNvPr>
          <p:cNvSpPr>
            <a:spLocks noGrp="1"/>
          </p:cNvSpPr>
          <p:nvPr>
            <p:ph type="title"/>
          </p:nvPr>
        </p:nvSpPr>
        <p:spPr/>
        <p:txBody>
          <a:bodyPr/>
          <a:lstStyle/>
          <a:p>
            <a:r>
              <a:rPr lang="ja-JP" altLang="en-US" dirty="0"/>
              <a:t>クラスターノードの管理</a:t>
            </a:r>
            <a:endParaRPr lang="en-US" dirty="0"/>
          </a:p>
        </p:txBody>
      </p:sp>
      <p:sp>
        <p:nvSpPr>
          <p:cNvPr id="4" name="Slide Number Placeholder 3">
            <a:extLst>
              <a:ext uri="{FF2B5EF4-FFF2-40B4-BE49-F238E27FC236}">
                <a16:creationId xmlns:a16="http://schemas.microsoft.com/office/drawing/2014/main" id="{3BD0F788-52F6-4E14-80F9-122A4F3133B7}"/>
              </a:ext>
            </a:extLst>
          </p:cNvPr>
          <p:cNvSpPr>
            <a:spLocks noGrp="1"/>
          </p:cNvSpPr>
          <p:nvPr>
            <p:ph type="sldNum" sz="quarter" idx="4"/>
          </p:nvPr>
        </p:nvSpPr>
        <p:spPr/>
        <p:txBody>
          <a:bodyPr/>
          <a:lstStyle/>
          <a:p>
            <a:fld id="{14E33006-2403-43D1-A522-31683E517756}" type="slidenum">
              <a:rPr lang="ja-JP" altLang="en-US" smtClean="0"/>
              <a:pPr/>
              <a:t>23</a:t>
            </a:fld>
            <a:endParaRPr lang="ja-JP" altLang="en-US" dirty="0"/>
          </a:p>
        </p:txBody>
      </p:sp>
      <p:sp>
        <p:nvSpPr>
          <p:cNvPr id="5" name="Subtitle 2">
            <a:extLst>
              <a:ext uri="{FF2B5EF4-FFF2-40B4-BE49-F238E27FC236}">
                <a16:creationId xmlns:a16="http://schemas.microsoft.com/office/drawing/2014/main" id="{183C60EB-73B4-4904-93E8-03E9D36D298E}"/>
              </a:ext>
            </a:extLst>
          </p:cNvPr>
          <p:cNvSpPr txBox="1">
            <a:spLocks/>
          </p:cNvSpPr>
          <p:nvPr/>
        </p:nvSpPr>
        <p:spPr>
          <a:xfrm>
            <a:off x="457200" y="820317"/>
            <a:ext cx="11277600" cy="957199"/>
          </a:xfrm>
          <a:prstGeom prst="rect">
            <a:avLst/>
          </a:prstGeom>
        </p:spPr>
        <p:txBody>
          <a:bodyPr/>
          <a:lstStyle>
            <a:lvl1pPr marL="342900" indent="-342900" algn="l" defTabSz="914400" rtl="0" eaLnBrk="1" latinLnBrk="0" hangingPunct="1">
              <a:spcBef>
                <a:spcPct val="20000"/>
              </a:spcBef>
              <a:buFont typeface="Wingdings" pitchFamily="2" charset="2"/>
              <a:buChar char="n"/>
              <a:defRPr kumimoji="1" sz="2400" kern="1200" baseline="0">
                <a:solidFill>
                  <a:schemeClr val="tx1"/>
                </a:solidFill>
                <a:latin typeface="メイリオ" pitchFamily="50" charset="-128"/>
                <a:ea typeface="メイリオ" pitchFamily="50" charset="-128"/>
                <a:cs typeface="+mn-cs"/>
              </a:defRPr>
            </a:lvl1pPr>
            <a:lvl2pPr marL="742950" indent="-285750" algn="l" defTabSz="914400" rtl="0" eaLnBrk="1" latinLnBrk="0" hangingPunct="1">
              <a:spcBef>
                <a:spcPct val="20000"/>
              </a:spcBef>
              <a:buFont typeface="Wingdings" pitchFamily="2" charset="2"/>
              <a:buChar char="Ø"/>
              <a:defRPr kumimoji="1" sz="2000" kern="1200" baseline="0">
                <a:solidFill>
                  <a:schemeClr val="tx1"/>
                </a:solidFill>
                <a:latin typeface="メイリオ" pitchFamily="50" charset="-128"/>
                <a:ea typeface="メイリオ" pitchFamily="50" charset="-128"/>
                <a:cs typeface="+mn-cs"/>
              </a:defRPr>
            </a:lvl2pPr>
            <a:lvl3pPr marL="1143000" indent="-228600" algn="l" defTabSz="914400" rtl="0" eaLnBrk="1" latinLnBrk="0" hangingPunct="1">
              <a:spcBef>
                <a:spcPct val="20000"/>
              </a:spcBef>
              <a:buFont typeface="Wingdings" pitchFamily="2" charset="2"/>
              <a:buChar char="ü"/>
              <a:defRPr kumimoji="1" sz="1800" kern="1200" baseline="0">
                <a:solidFill>
                  <a:schemeClr val="tx1"/>
                </a:solidFill>
                <a:latin typeface="メイリオ" pitchFamily="50" charset="-128"/>
                <a:ea typeface="メイリオ" pitchFamily="50" charset="-128"/>
                <a:cs typeface="+mn-cs"/>
              </a:defRPr>
            </a:lvl3pPr>
            <a:lvl4pPr marL="1600200" indent="-228600" algn="l" defTabSz="914400" rtl="0" eaLnBrk="1" latinLnBrk="0" hangingPunct="1">
              <a:spcBef>
                <a:spcPct val="20000"/>
              </a:spcBef>
              <a:buFont typeface="Arial" pitchFamily="34" charset="0"/>
              <a:buChar char="•"/>
              <a:defRPr kumimoji="1" sz="1600" kern="1200" baseline="0">
                <a:solidFill>
                  <a:schemeClr val="tx1"/>
                </a:solidFill>
                <a:latin typeface="メイリオ" pitchFamily="50" charset="-128"/>
                <a:ea typeface="メイリオ" pitchFamily="50" charset="-128"/>
                <a:cs typeface="+mn-cs"/>
              </a:defRPr>
            </a:lvl4pPr>
            <a:lvl5pPr marL="2057400" indent="-228600" algn="l" defTabSz="914400" rtl="0" eaLnBrk="1" latinLnBrk="0" hangingPunct="1">
              <a:spcBef>
                <a:spcPct val="20000"/>
              </a:spcBef>
              <a:buFont typeface="Arial" pitchFamily="34" charset="0"/>
              <a:buChar char="»"/>
              <a:defRPr kumimoji="1" sz="1400" kern="1200" baseline="0">
                <a:solidFill>
                  <a:schemeClr val="tx1"/>
                </a:solidFill>
                <a:latin typeface="メイリオ" pitchFamily="50" charset="-128"/>
                <a:ea typeface="メイリオ" pitchFamily="50" charset="-128"/>
                <a:cs typeface="+mn-cs"/>
              </a:defRPr>
            </a:lvl5pPr>
            <a:lvl6pPr marL="2514600" indent="-228600" algn="l" defTabSz="914400" rtl="0" eaLnBrk="1" latinLnBrk="0" hangingPunct="1">
              <a:spcBef>
                <a:spcPct val="20000"/>
              </a:spcBef>
              <a:buFont typeface="Arial" pitchFamily="34" charset="0"/>
              <a:buChar char="•"/>
              <a:defRPr kumimoji="1" sz="12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ja-JP" altLang="en-US"/>
              <a:t>マスター相当の「</a:t>
            </a:r>
            <a:r>
              <a:rPr lang="en-US" altLang="ja-JP"/>
              <a:t>Kubernetes</a:t>
            </a:r>
            <a:r>
              <a:rPr lang="ja-JP" altLang="en-US"/>
              <a:t>サービス」と、ノード相当の「</a:t>
            </a:r>
            <a:r>
              <a:rPr lang="en-US" altLang="ja-JP"/>
              <a:t>VM</a:t>
            </a:r>
            <a:r>
              <a:rPr lang="ja-JP" altLang="en-US"/>
              <a:t>スケールセット」の２つが別リソースグループに作成される</a:t>
            </a:r>
            <a:endParaRPr lang="en-US" altLang="ja-JP"/>
          </a:p>
        </p:txBody>
      </p:sp>
      <p:sp>
        <p:nvSpPr>
          <p:cNvPr id="6" name="二等辺三角形 11">
            <a:extLst>
              <a:ext uri="{FF2B5EF4-FFF2-40B4-BE49-F238E27FC236}">
                <a16:creationId xmlns:a16="http://schemas.microsoft.com/office/drawing/2014/main" id="{5ECAB94E-0138-4E38-80D9-6BE8B7A93768}"/>
              </a:ext>
            </a:extLst>
          </p:cNvPr>
          <p:cNvSpPr/>
          <p:nvPr/>
        </p:nvSpPr>
        <p:spPr>
          <a:xfrm rot="10800000">
            <a:off x="6692778" y="3954073"/>
            <a:ext cx="1803393" cy="177684"/>
          </a:xfrm>
          <a:prstGeom prst="triangl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38">
            <a:extLst>
              <a:ext uri="{FF2B5EF4-FFF2-40B4-BE49-F238E27FC236}">
                <a16:creationId xmlns:a16="http://schemas.microsoft.com/office/drawing/2014/main" id="{083A732D-2B06-4199-8B61-044864ECD3BA}"/>
              </a:ext>
            </a:extLst>
          </p:cNvPr>
          <p:cNvSpPr/>
          <p:nvPr/>
        </p:nvSpPr>
        <p:spPr>
          <a:xfrm>
            <a:off x="7894474" y="2101095"/>
            <a:ext cx="1873377" cy="1446615"/>
          </a:xfrm>
          <a:prstGeom prst="rect">
            <a:avLst/>
          </a:prstGeom>
          <a:solidFill>
            <a:schemeClr val="bg1"/>
          </a:solid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a:p>
        </p:txBody>
      </p:sp>
      <p:sp>
        <p:nvSpPr>
          <p:cNvPr id="8" name="Rectangle 4">
            <a:extLst>
              <a:ext uri="{FF2B5EF4-FFF2-40B4-BE49-F238E27FC236}">
                <a16:creationId xmlns:a16="http://schemas.microsoft.com/office/drawing/2014/main" id="{746887F4-E17E-4B4F-8FAC-F0064A577E20}"/>
              </a:ext>
            </a:extLst>
          </p:cNvPr>
          <p:cNvSpPr/>
          <p:nvPr/>
        </p:nvSpPr>
        <p:spPr>
          <a:xfrm>
            <a:off x="5130822" y="1836952"/>
            <a:ext cx="2258319" cy="1890930"/>
          </a:xfrm>
          <a:prstGeom prst="rect">
            <a:avLst/>
          </a:prstGeom>
          <a:solidFill>
            <a:schemeClr val="bg1"/>
          </a:solid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kumimoji="1" lang="ja-JP" altLang="en-US" sz="2000" dirty="0">
                <a:solidFill>
                  <a:schemeClr val="tx1"/>
                </a:solidFill>
              </a:rPr>
              <a:t>マスター</a:t>
            </a:r>
          </a:p>
        </p:txBody>
      </p:sp>
      <p:sp>
        <p:nvSpPr>
          <p:cNvPr id="9" name="Rectangle 3">
            <a:extLst>
              <a:ext uri="{FF2B5EF4-FFF2-40B4-BE49-F238E27FC236}">
                <a16:creationId xmlns:a16="http://schemas.microsoft.com/office/drawing/2014/main" id="{1BE8E77A-00CB-4794-8A6D-AA8A80A4D8D0}"/>
              </a:ext>
            </a:extLst>
          </p:cNvPr>
          <p:cNvSpPr/>
          <p:nvPr/>
        </p:nvSpPr>
        <p:spPr>
          <a:xfrm>
            <a:off x="6396153" y="3012851"/>
            <a:ext cx="975619" cy="14443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000" err="1">
                <a:solidFill>
                  <a:srgbClr val="50E6FF"/>
                </a:solidFill>
              </a:rPr>
              <a:t>apiserver</a:t>
            </a:r>
            <a:endParaRPr kumimoji="1" lang="ja-JP" altLang="en-US" sz="1000">
              <a:solidFill>
                <a:srgbClr val="50E6FF"/>
              </a:solidFill>
            </a:endParaRPr>
          </a:p>
        </p:txBody>
      </p:sp>
      <p:sp>
        <p:nvSpPr>
          <p:cNvPr id="10" name="Rectangle 8">
            <a:extLst>
              <a:ext uri="{FF2B5EF4-FFF2-40B4-BE49-F238E27FC236}">
                <a16:creationId xmlns:a16="http://schemas.microsoft.com/office/drawing/2014/main" id="{00A83D64-2CA0-47E5-B2F3-9F1CA636C84E}"/>
              </a:ext>
            </a:extLst>
          </p:cNvPr>
          <p:cNvSpPr/>
          <p:nvPr/>
        </p:nvSpPr>
        <p:spPr>
          <a:xfrm>
            <a:off x="5154072" y="3012851"/>
            <a:ext cx="1066098" cy="14443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000">
                <a:solidFill>
                  <a:srgbClr val="50E6FF"/>
                </a:solidFill>
              </a:rPr>
              <a:t>scheduler</a:t>
            </a:r>
            <a:endParaRPr kumimoji="1" lang="ja-JP" altLang="en-US" sz="1000">
              <a:solidFill>
                <a:srgbClr val="50E6FF"/>
              </a:solidFill>
            </a:endParaRPr>
          </a:p>
        </p:txBody>
      </p:sp>
      <p:sp>
        <p:nvSpPr>
          <p:cNvPr id="11" name="Rectangle 14">
            <a:extLst>
              <a:ext uri="{FF2B5EF4-FFF2-40B4-BE49-F238E27FC236}">
                <a16:creationId xmlns:a16="http://schemas.microsoft.com/office/drawing/2014/main" id="{420B0315-B35F-4D18-93E0-28AC30C4B868}"/>
              </a:ext>
            </a:extLst>
          </p:cNvPr>
          <p:cNvSpPr/>
          <p:nvPr/>
        </p:nvSpPr>
        <p:spPr>
          <a:xfrm>
            <a:off x="8015070" y="2197182"/>
            <a:ext cx="1873377" cy="1446615"/>
          </a:xfrm>
          <a:prstGeom prst="rect">
            <a:avLst/>
          </a:prstGeom>
          <a:solidFill>
            <a:schemeClr val="bg1"/>
          </a:solid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a:p>
        </p:txBody>
      </p:sp>
      <p:sp>
        <p:nvSpPr>
          <p:cNvPr id="12" name="Rectangle 15">
            <a:extLst>
              <a:ext uri="{FF2B5EF4-FFF2-40B4-BE49-F238E27FC236}">
                <a16:creationId xmlns:a16="http://schemas.microsoft.com/office/drawing/2014/main" id="{C70AA29B-BEB3-4321-8BA6-8FC4B691CA05}"/>
              </a:ext>
            </a:extLst>
          </p:cNvPr>
          <p:cNvSpPr/>
          <p:nvPr/>
        </p:nvSpPr>
        <p:spPr>
          <a:xfrm>
            <a:off x="8135666" y="2281268"/>
            <a:ext cx="1873377" cy="1446615"/>
          </a:xfrm>
          <a:prstGeom prst="rect">
            <a:avLst/>
          </a:prstGeom>
          <a:solidFill>
            <a:schemeClr val="bg1"/>
          </a:solid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kumimoji="1" lang="ja-JP" altLang="en-US">
                <a:solidFill>
                  <a:schemeClr val="tx1"/>
                </a:solidFill>
              </a:rPr>
              <a:t>ノード</a:t>
            </a:r>
          </a:p>
        </p:txBody>
      </p:sp>
      <p:sp>
        <p:nvSpPr>
          <p:cNvPr id="13" name="Rectangle 16">
            <a:extLst>
              <a:ext uri="{FF2B5EF4-FFF2-40B4-BE49-F238E27FC236}">
                <a16:creationId xmlns:a16="http://schemas.microsoft.com/office/drawing/2014/main" id="{8EECFA01-F5B9-4F0D-8BDB-69247963165F}"/>
              </a:ext>
            </a:extLst>
          </p:cNvPr>
          <p:cNvSpPr/>
          <p:nvPr/>
        </p:nvSpPr>
        <p:spPr>
          <a:xfrm>
            <a:off x="5154072" y="3476520"/>
            <a:ext cx="1066098" cy="14443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000" err="1">
                <a:solidFill>
                  <a:srgbClr val="50E6FF"/>
                </a:solidFill>
              </a:rPr>
              <a:t>etcd</a:t>
            </a:r>
            <a:endParaRPr kumimoji="1" lang="ja-JP" altLang="en-US" sz="1000">
              <a:solidFill>
                <a:srgbClr val="50E6FF"/>
              </a:solidFill>
            </a:endParaRPr>
          </a:p>
        </p:txBody>
      </p:sp>
      <p:sp>
        <p:nvSpPr>
          <p:cNvPr id="14" name="Rectangle 17">
            <a:extLst>
              <a:ext uri="{FF2B5EF4-FFF2-40B4-BE49-F238E27FC236}">
                <a16:creationId xmlns:a16="http://schemas.microsoft.com/office/drawing/2014/main" id="{9D18AA25-471B-4A59-A8C6-AD5C1547C5CC}"/>
              </a:ext>
            </a:extLst>
          </p:cNvPr>
          <p:cNvSpPr/>
          <p:nvPr/>
        </p:nvSpPr>
        <p:spPr>
          <a:xfrm>
            <a:off x="5154072" y="2526307"/>
            <a:ext cx="1066098" cy="14443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en-US" altLang="ja-JP" sz="1000">
                <a:solidFill>
                  <a:srgbClr val="50E6FF"/>
                </a:solidFill>
              </a:rPr>
              <a:t>controller manager</a:t>
            </a:r>
            <a:endParaRPr kumimoji="1" lang="ja-JP" altLang="en-US" sz="1000">
              <a:solidFill>
                <a:srgbClr val="50E6FF"/>
              </a:solidFill>
            </a:endParaRPr>
          </a:p>
        </p:txBody>
      </p:sp>
      <p:sp>
        <p:nvSpPr>
          <p:cNvPr id="15" name="Rectangle 24">
            <a:extLst>
              <a:ext uri="{FF2B5EF4-FFF2-40B4-BE49-F238E27FC236}">
                <a16:creationId xmlns:a16="http://schemas.microsoft.com/office/drawing/2014/main" id="{CA7E3E2E-90D8-4F52-8C81-06E37D7466BD}"/>
              </a:ext>
            </a:extLst>
          </p:cNvPr>
          <p:cNvSpPr/>
          <p:nvPr/>
        </p:nvSpPr>
        <p:spPr>
          <a:xfrm>
            <a:off x="8092318" y="3012851"/>
            <a:ext cx="975619" cy="14443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000" err="1">
                <a:solidFill>
                  <a:srgbClr val="50E6FF"/>
                </a:solidFill>
              </a:rPr>
              <a:t>kubelet</a:t>
            </a:r>
            <a:endParaRPr kumimoji="1" lang="ja-JP" altLang="en-US" sz="1000">
              <a:solidFill>
                <a:srgbClr val="50E6FF"/>
              </a:solidFill>
            </a:endParaRPr>
          </a:p>
        </p:txBody>
      </p:sp>
      <p:cxnSp>
        <p:nvCxnSpPr>
          <p:cNvPr id="16" name="Straight Arrow Connector 28">
            <a:extLst>
              <a:ext uri="{FF2B5EF4-FFF2-40B4-BE49-F238E27FC236}">
                <a16:creationId xmlns:a16="http://schemas.microsoft.com/office/drawing/2014/main" id="{D3D89F32-FC78-497B-955C-31BEA72533C1}"/>
              </a:ext>
            </a:extLst>
          </p:cNvPr>
          <p:cNvCxnSpPr>
            <a:cxnSpLocks/>
          </p:cNvCxnSpPr>
          <p:nvPr/>
        </p:nvCxnSpPr>
        <p:spPr>
          <a:xfrm>
            <a:off x="7066925" y="2884605"/>
            <a:ext cx="1329794" cy="0"/>
          </a:xfrm>
          <a:prstGeom prst="straightConnector1">
            <a:avLst/>
          </a:prstGeom>
          <a:ln w="127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29">
            <a:extLst>
              <a:ext uri="{FF2B5EF4-FFF2-40B4-BE49-F238E27FC236}">
                <a16:creationId xmlns:a16="http://schemas.microsoft.com/office/drawing/2014/main" id="{2EBE4E23-30BD-44EF-ADA4-0EDC5DFD3D24}"/>
              </a:ext>
            </a:extLst>
          </p:cNvPr>
          <p:cNvCxnSpPr>
            <a:cxnSpLocks/>
          </p:cNvCxnSpPr>
          <p:nvPr/>
        </p:nvCxnSpPr>
        <p:spPr>
          <a:xfrm>
            <a:off x="5945323" y="2391902"/>
            <a:ext cx="809663" cy="378083"/>
          </a:xfrm>
          <a:prstGeom prst="straightConnector1">
            <a:avLst/>
          </a:prstGeom>
          <a:ln w="127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31">
            <a:extLst>
              <a:ext uri="{FF2B5EF4-FFF2-40B4-BE49-F238E27FC236}">
                <a16:creationId xmlns:a16="http://schemas.microsoft.com/office/drawing/2014/main" id="{51DF8189-A209-47E2-B118-B3095D2D15C4}"/>
              </a:ext>
            </a:extLst>
          </p:cNvPr>
          <p:cNvCxnSpPr>
            <a:cxnSpLocks/>
          </p:cNvCxnSpPr>
          <p:nvPr/>
        </p:nvCxnSpPr>
        <p:spPr>
          <a:xfrm flipV="1">
            <a:off x="5945323" y="2924564"/>
            <a:ext cx="788938" cy="413345"/>
          </a:xfrm>
          <a:prstGeom prst="straightConnector1">
            <a:avLst/>
          </a:prstGeom>
          <a:ln w="127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3023C56-7447-4951-8D68-EC245A25A8B3}"/>
              </a:ext>
            </a:extLst>
          </p:cNvPr>
          <p:cNvCxnSpPr>
            <a:cxnSpLocks/>
          </p:cNvCxnSpPr>
          <p:nvPr/>
        </p:nvCxnSpPr>
        <p:spPr>
          <a:xfrm flipV="1">
            <a:off x="5981933" y="2882520"/>
            <a:ext cx="752329" cy="1"/>
          </a:xfrm>
          <a:prstGeom prst="straightConnector1">
            <a:avLst/>
          </a:prstGeom>
          <a:ln w="127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0" name="Rectangle 69">
            <a:extLst>
              <a:ext uri="{FF2B5EF4-FFF2-40B4-BE49-F238E27FC236}">
                <a16:creationId xmlns:a16="http://schemas.microsoft.com/office/drawing/2014/main" id="{1E4F5EA8-DCB8-472C-B377-43E08986631E}"/>
              </a:ext>
            </a:extLst>
          </p:cNvPr>
          <p:cNvSpPr/>
          <p:nvPr/>
        </p:nvSpPr>
        <p:spPr>
          <a:xfrm>
            <a:off x="9082508" y="3012851"/>
            <a:ext cx="975619" cy="14443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000" err="1">
                <a:solidFill>
                  <a:srgbClr val="50E6FF"/>
                </a:solidFill>
              </a:rPr>
              <a:t>kubeproxy</a:t>
            </a:r>
            <a:endParaRPr kumimoji="1" lang="ja-JP" altLang="en-US" sz="1000">
              <a:solidFill>
                <a:srgbClr val="50E6FF"/>
              </a:solidFill>
            </a:endParaRPr>
          </a:p>
        </p:txBody>
      </p:sp>
      <p:sp>
        <p:nvSpPr>
          <p:cNvPr id="21" name="Rectangle 80">
            <a:extLst>
              <a:ext uri="{FF2B5EF4-FFF2-40B4-BE49-F238E27FC236}">
                <a16:creationId xmlns:a16="http://schemas.microsoft.com/office/drawing/2014/main" id="{662B4E47-CAA6-4835-8043-D283609A0411}"/>
              </a:ext>
            </a:extLst>
          </p:cNvPr>
          <p:cNvSpPr/>
          <p:nvPr/>
        </p:nvSpPr>
        <p:spPr>
          <a:xfrm>
            <a:off x="8210462" y="3211656"/>
            <a:ext cx="1721333" cy="466832"/>
          </a:xfrm>
          <a:prstGeom prst="rect">
            <a:avLst/>
          </a:prstGeom>
          <a:solidFill>
            <a:schemeClr val="bg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t"/>
          <a:lstStyle/>
          <a:p>
            <a:pPr algn="ctr"/>
            <a:endParaRPr kumimoji="1" lang="ja-JP" altLang="en-US" sz="1000">
              <a:solidFill>
                <a:schemeClr val="tx1"/>
              </a:solidFill>
            </a:endParaRPr>
          </a:p>
        </p:txBody>
      </p:sp>
      <p:sp>
        <p:nvSpPr>
          <p:cNvPr id="22" name="Rectangle 60">
            <a:extLst>
              <a:ext uri="{FF2B5EF4-FFF2-40B4-BE49-F238E27FC236}">
                <a16:creationId xmlns:a16="http://schemas.microsoft.com/office/drawing/2014/main" id="{79872A5B-3480-4E1C-9D03-2D694ADEA1E0}"/>
              </a:ext>
            </a:extLst>
          </p:cNvPr>
          <p:cNvSpPr/>
          <p:nvPr/>
        </p:nvSpPr>
        <p:spPr>
          <a:xfrm>
            <a:off x="8582430" y="3468558"/>
            <a:ext cx="975619" cy="18506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000">
                <a:solidFill>
                  <a:schemeClr val="tx1"/>
                </a:solidFill>
              </a:rPr>
              <a:t>コンテナ</a:t>
            </a:r>
          </a:p>
        </p:txBody>
      </p:sp>
      <p:pic>
        <p:nvPicPr>
          <p:cNvPr id="23" name="Graphic 82">
            <a:extLst>
              <a:ext uri="{FF2B5EF4-FFF2-40B4-BE49-F238E27FC236}">
                <a16:creationId xmlns:a16="http://schemas.microsoft.com/office/drawing/2014/main" id="{192B5E90-0424-425F-8E4B-A52A689426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46356" y="2748962"/>
            <a:ext cx="275212" cy="267117"/>
          </a:xfrm>
          <a:prstGeom prst="rect">
            <a:avLst/>
          </a:prstGeom>
        </p:spPr>
      </p:pic>
      <p:pic>
        <p:nvPicPr>
          <p:cNvPr id="24" name="Graphic 84">
            <a:extLst>
              <a:ext uri="{FF2B5EF4-FFF2-40B4-BE49-F238E27FC236}">
                <a16:creationId xmlns:a16="http://schemas.microsoft.com/office/drawing/2014/main" id="{D531165A-62B3-4656-9F6F-F275FEAC591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62667" y="2748962"/>
            <a:ext cx="275212" cy="267117"/>
          </a:xfrm>
          <a:prstGeom prst="rect">
            <a:avLst/>
          </a:prstGeom>
        </p:spPr>
      </p:pic>
      <p:pic>
        <p:nvPicPr>
          <p:cNvPr id="25" name="Graphic 86">
            <a:extLst>
              <a:ext uri="{FF2B5EF4-FFF2-40B4-BE49-F238E27FC236}">
                <a16:creationId xmlns:a16="http://schemas.microsoft.com/office/drawing/2014/main" id="{89A1DE28-32E6-4FDD-9DBD-2BAC272F26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18139" y="2748962"/>
            <a:ext cx="275212" cy="267117"/>
          </a:xfrm>
          <a:prstGeom prst="rect">
            <a:avLst/>
          </a:prstGeom>
        </p:spPr>
      </p:pic>
      <p:pic>
        <p:nvPicPr>
          <p:cNvPr id="26" name="Graphic 88">
            <a:extLst>
              <a:ext uri="{FF2B5EF4-FFF2-40B4-BE49-F238E27FC236}">
                <a16:creationId xmlns:a16="http://schemas.microsoft.com/office/drawing/2014/main" id="{C76DA6E7-C391-408D-9CDD-83FEC0237F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49515" y="2748962"/>
            <a:ext cx="275212" cy="267117"/>
          </a:xfrm>
          <a:prstGeom prst="rect">
            <a:avLst/>
          </a:prstGeom>
        </p:spPr>
      </p:pic>
      <p:pic>
        <p:nvPicPr>
          <p:cNvPr id="27" name="Graphic 90">
            <a:extLst>
              <a:ext uri="{FF2B5EF4-FFF2-40B4-BE49-F238E27FC236}">
                <a16:creationId xmlns:a16="http://schemas.microsoft.com/office/drawing/2014/main" id="{A6C2AF8A-E708-40DB-B3C1-86505C1551B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549515" y="2245263"/>
            <a:ext cx="275212" cy="267117"/>
          </a:xfrm>
          <a:prstGeom prst="rect">
            <a:avLst/>
          </a:prstGeom>
        </p:spPr>
      </p:pic>
      <p:pic>
        <p:nvPicPr>
          <p:cNvPr id="28" name="Graphic 92">
            <a:extLst>
              <a:ext uri="{FF2B5EF4-FFF2-40B4-BE49-F238E27FC236}">
                <a16:creationId xmlns:a16="http://schemas.microsoft.com/office/drawing/2014/main" id="{16765A74-8724-49D4-B97B-60AB10F1C21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549515" y="3224630"/>
            <a:ext cx="275212" cy="267117"/>
          </a:xfrm>
          <a:prstGeom prst="rect">
            <a:avLst/>
          </a:prstGeom>
        </p:spPr>
      </p:pic>
      <p:pic>
        <p:nvPicPr>
          <p:cNvPr id="29" name="Graphic 37">
            <a:extLst>
              <a:ext uri="{FF2B5EF4-FFF2-40B4-BE49-F238E27FC236}">
                <a16:creationId xmlns:a16="http://schemas.microsoft.com/office/drawing/2014/main" id="{C06DCE3F-0DDD-468E-A772-CC92F1B8673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655303" y="3250084"/>
            <a:ext cx="214768" cy="208451"/>
          </a:xfrm>
          <a:prstGeom prst="rect">
            <a:avLst/>
          </a:prstGeom>
        </p:spPr>
      </p:pic>
      <p:pic>
        <p:nvPicPr>
          <p:cNvPr id="30" name="Graphic 39">
            <a:extLst>
              <a:ext uri="{FF2B5EF4-FFF2-40B4-BE49-F238E27FC236}">
                <a16:creationId xmlns:a16="http://schemas.microsoft.com/office/drawing/2014/main" id="{435FC7BC-6372-4F7A-8999-B296F8B1154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944867" y="3250084"/>
            <a:ext cx="214768" cy="208451"/>
          </a:xfrm>
          <a:prstGeom prst="rect">
            <a:avLst/>
          </a:prstGeom>
        </p:spPr>
      </p:pic>
      <p:pic>
        <p:nvPicPr>
          <p:cNvPr id="31" name="Graphic 40">
            <a:extLst>
              <a:ext uri="{FF2B5EF4-FFF2-40B4-BE49-F238E27FC236}">
                <a16:creationId xmlns:a16="http://schemas.microsoft.com/office/drawing/2014/main" id="{A9D722C3-DC48-4028-A5BB-02095625CDF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4431" y="3250084"/>
            <a:ext cx="214768" cy="208451"/>
          </a:xfrm>
          <a:prstGeom prst="rect">
            <a:avLst/>
          </a:prstGeom>
        </p:spPr>
      </p:pic>
      <p:sp>
        <p:nvSpPr>
          <p:cNvPr id="32" name="Rectangle 31">
            <a:extLst>
              <a:ext uri="{FF2B5EF4-FFF2-40B4-BE49-F238E27FC236}">
                <a16:creationId xmlns:a16="http://schemas.microsoft.com/office/drawing/2014/main" id="{0B42EB77-8BF9-4E34-8ABF-486A3A4A085D}"/>
              </a:ext>
            </a:extLst>
          </p:cNvPr>
          <p:cNvSpPr/>
          <p:nvPr/>
        </p:nvSpPr>
        <p:spPr>
          <a:xfrm>
            <a:off x="3172190" y="4295806"/>
            <a:ext cx="1700858" cy="1926580"/>
          </a:xfrm>
          <a:prstGeom prst="rect">
            <a:avLst/>
          </a:prstGeom>
          <a:solidFill>
            <a:schemeClr val="bg1"/>
          </a:solid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3" name="Graphic 32">
            <a:extLst>
              <a:ext uri="{FF2B5EF4-FFF2-40B4-BE49-F238E27FC236}">
                <a16:creationId xmlns:a16="http://schemas.microsoft.com/office/drawing/2014/main" id="{5171199B-42A1-4E02-897D-F7B6BABEB23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412250" y="6089174"/>
            <a:ext cx="364162" cy="364162"/>
          </a:xfrm>
          <a:prstGeom prst="rect">
            <a:avLst/>
          </a:prstGeom>
        </p:spPr>
      </p:pic>
      <p:sp>
        <p:nvSpPr>
          <p:cNvPr id="34" name="Rectangle 33">
            <a:extLst>
              <a:ext uri="{FF2B5EF4-FFF2-40B4-BE49-F238E27FC236}">
                <a16:creationId xmlns:a16="http://schemas.microsoft.com/office/drawing/2014/main" id="{14D00D83-D845-4358-B89D-8D05A4AAC786}"/>
              </a:ext>
            </a:extLst>
          </p:cNvPr>
          <p:cNvSpPr/>
          <p:nvPr/>
        </p:nvSpPr>
        <p:spPr>
          <a:xfrm>
            <a:off x="5130822" y="4295805"/>
            <a:ext cx="4902763" cy="1926581"/>
          </a:xfrm>
          <a:prstGeom prst="rect">
            <a:avLst/>
          </a:prstGeom>
          <a:solidFill>
            <a:schemeClr val="bg1"/>
          </a:solid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5" name="Graphic 34">
            <a:extLst>
              <a:ext uri="{FF2B5EF4-FFF2-40B4-BE49-F238E27FC236}">
                <a16:creationId xmlns:a16="http://schemas.microsoft.com/office/drawing/2014/main" id="{83BD2D29-E5B8-4452-BD52-FE0A83FB09E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592175" y="6089174"/>
            <a:ext cx="364162" cy="364162"/>
          </a:xfrm>
          <a:prstGeom prst="rect">
            <a:avLst/>
          </a:prstGeom>
        </p:spPr>
      </p:pic>
      <p:pic>
        <p:nvPicPr>
          <p:cNvPr id="36" name="Graphic 35">
            <a:extLst>
              <a:ext uri="{FF2B5EF4-FFF2-40B4-BE49-F238E27FC236}">
                <a16:creationId xmlns:a16="http://schemas.microsoft.com/office/drawing/2014/main" id="{5E533B4E-7DAD-45AF-B171-691D62570BA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765444" y="4726880"/>
            <a:ext cx="514350" cy="514350"/>
          </a:xfrm>
          <a:prstGeom prst="rect">
            <a:avLst/>
          </a:prstGeom>
        </p:spPr>
      </p:pic>
      <p:sp>
        <p:nvSpPr>
          <p:cNvPr id="37" name="Rectangle 36">
            <a:extLst>
              <a:ext uri="{FF2B5EF4-FFF2-40B4-BE49-F238E27FC236}">
                <a16:creationId xmlns:a16="http://schemas.microsoft.com/office/drawing/2014/main" id="{BD565336-CD09-467D-B57D-D1E542D76964}"/>
              </a:ext>
            </a:extLst>
          </p:cNvPr>
          <p:cNvSpPr/>
          <p:nvPr/>
        </p:nvSpPr>
        <p:spPr>
          <a:xfrm>
            <a:off x="3279447" y="5253003"/>
            <a:ext cx="1486344" cy="2880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kumimoji="1" lang="en-US" altLang="ja-JP" dirty="0">
                <a:solidFill>
                  <a:schemeClr val="tx1"/>
                </a:solidFill>
              </a:rPr>
              <a:t>Kubernetes</a:t>
            </a:r>
          </a:p>
          <a:p>
            <a:pPr algn="ctr"/>
            <a:r>
              <a:rPr kumimoji="1" lang="ja-JP" altLang="en-US" dirty="0">
                <a:solidFill>
                  <a:schemeClr val="tx1"/>
                </a:solidFill>
              </a:rPr>
              <a:t>サービス</a:t>
            </a:r>
          </a:p>
        </p:txBody>
      </p:sp>
      <p:sp>
        <p:nvSpPr>
          <p:cNvPr id="38" name="Rectangle 37">
            <a:extLst>
              <a:ext uri="{FF2B5EF4-FFF2-40B4-BE49-F238E27FC236}">
                <a16:creationId xmlns:a16="http://schemas.microsoft.com/office/drawing/2014/main" id="{7D7B75C1-1955-478D-857A-B36D660667BB}"/>
              </a:ext>
            </a:extLst>
          </p:cNvPr>
          <p:cNvSpPr/>
          <p:nvPr/>
        </p:nvSpPr>
        <p:spPr>
          <a:xfrm>
            <a:off x="6689722" y="5253003"/>
            <a:ext cx="1846375" cy="59487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kumimoji="1" lang="en-US" altLang="ja-JP">
                <a:solidFill>
                  <a:schemeClr val="tx1"/>
                </a:solidFill>
              </a:rPr>
              <a:t>VM</a:t>
            </a:r>
            <a:r>
              <a:rPr kumimoji="1" lang="ja-JP" altLang="en-US">
                <a:solidFill>
                  <a:schemeClr val="tx1"/>
                </a:solidFill>
              </a:rPr>
              <a:t>スケールセット</a:t>
            </a:r>
          </a:p>
        </p:txBody>
      </p:sp>
      <p:pic>
        <p:nvPicPr>
          <p:cNvPr id="39" name="Graphic 38">
            <a:extLst>
              <a:ext uri="{FF2B5EF4-FFF2-40B4-BE49-F238E27FC236}">
                <a16:creationId xmlns:a16="http://schemas.microsoft.com/office/drawing/2014/main" id="{6510B9F7-C483-4148-BA18-411C769DCCE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355734" y="4726880"/>
            <a:ext cx="514350" cy="514350"/>
          </a:xfrm>
          <a:prstGeom prst="rect">
            <a:avLst/>
          </a:prstGeom>
        </p:spPr>
      </p:pic>
      <p:cxnSp>
        <p:nvCxnSpPr>
          <p:cNvPr id="40" name="Straight Arrow Connector 28">
            <a:extLst>
              <a:ext uri="{FF2B5EF4-FFF2-40B4-BE49-F238E27FC236}">
                <a16:creationId xmlns:a16="http://schemas.microsoft.com/office/drawing/2014/main" id="{3DC73608-36D8-42CA-B283-FB4F5C20BFA7}"/>
              </a:ext>
            </a:extLst>
          </p:cNvPr>
          <p:cNvCxnSpPr>
            <a:cxnSpLocks/>
          </p:cNvCxnSpPr>
          <p:nvPr/>
        </p:nvCxnSpPr>
        <p:spPr>
          <a:xfrm>
            <a:off x="4354063" y="4984055"/>
            <a:ext cx="776759" cy="0"/>
          </a:xfrm>
          <a:prstGeom prst="straightConnector1">
            <a:avLst/>
          </a:prstGeom>
          <a:ln w="1270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41" name="Rectangle 2">
            <a:extLst>
              <a:ext uri="{FF2B5EF4-FFF2-40B4-BE49-F238E27FC236}">
                <a16:creationId xmlns:a16="http://schemas.microsoft.com/office/drawing/2014/main" id="{FBCC7558-BC00-4F45-8798-9E24B3D4CA78}"/>
              </a:ext>
            </a:extLst>
          </p:cNvPr>
          <p:cNvSpPr/>
          <p:nvPr/>
        </p:nvSpPr>
        <p:spPr>
          <a:xfrm>
            <a:off x="1104905" y="1782950"/>
            <a:ext cx="1859280" cy="2048356"/>
          </a:xfrm>
          <a:prstGeom prst="rect">
            <a:avLst/>
          </a:prstGeom>
          <a:ln>
            <a:noFill/>
          </a:ln>
        </p:spPr>
        <p:txBody>
          <a:bodyPr vert="horz" wrap="square" lIns="67222" tIns="67222" rIns="67222" bIns="67222" rtlCol="0" anchor="ctr">
            <a:noAutofit/>
          </a:bodyPr>
          <a:lstStyle/>
          <a:p>
            <a:pPr algn="ctr" defTabSz="914132">
              <a:lnSpc>
                <a:spcPct val="110000"/>
              </a:lnSpc>
              <a:spcBef>
                <a:spcPts val="1200"/>
              </a:spcBef>
              <a:spcAft>
                <a:spcPts val="600"/>
              </a:spcAft>
              <a:buClr>
                <a:schemeClr val="bg1"/>
              </a:buClr>
              <a:buSzPct val="120000"/>
            </a:pPr>
            <a:r>
              <a:rPr kumimoji="1" lang="en-US" altLang="ja-JP" sz="2000" b="1">
                <a:solidFill>
                  <a:schemeClr val="accent2"/>
                </a:solidFill>
                <a:latin typeface="Segoe UI Semibold" charset="0"/>
                <a:cs typeface="Segoe UI Semibold" charset="0"/>
              </a:rPr>
              <a:t>Kubernetes</a:t>
            </a:r>
            <a:endParaRPr kumimoji="1" lang="ja-JP" altLang="en-US" sz="2000" b="1">
              <a:solidFill>
                <a:schemeClr val="accent2"/>
              </a:solidFill>
              <a:latin typeface="Segoe UI Semibold" charset="0"/>
              <a:cs typeface="Segoe UI Semibold" charset="0"/>
            </a:endParaRPr>
          </a:p>
        </p:txBody>
      </p:sp>
      <p:sp>
        <p:nvSpPr>
          <p:cNvPr id="42" name="Rectangle 3">
            <a:extLst>
              <a:ext uri="{FF2B5EF4-FFF2-40B4-BE49-F238E27FC236}">
                <a16:creationId xmlns:a16="http://schemas.microsoft.com/office/drawing/2014/main" id="{5A87FE9D-C9FF-40E4-877C-D91DB5FF08A7}"/>
              </a:ext>
            </a:extLst>
          </p:cNvPr>
          <p:cNvSpPr/>
          <p:nvPr/>
        </p:nvSpPr>
        <p:spPr>
          <a:xfrm>
            <a:off x="1104905" y="4272491"/>
            <a:ext cx="1859387" cy="2048356"/>
          </a:xfrm>
          <a:prstGeom prst="rect">
            <a:avLst/>
          </a:prstGeom>
          <a:ln>
            <a:noFill/>
          </a:ln>
        </p:spPr>
        <p:txBody>
          <a:bodyPr vert="horz" wrap="square" lIns="67222" tIns="67222" rIns="67222" bIns="67222" rtlCol="0" anchor="ctr">
            <a:noAutofit/>
          </a:bodyPr>
          <a:lstStyle/>
          <a:p>
            <a:pPr algn="ctr" defTabSz="914132">
              <a:lnSpc>
                <a:spcPct val="110000"/>
              </a:lnSpc>
              <a:spcBef>
                <a:spcPts val="1200"/>
              </a:spcBef>
              <a:spcAft>
                <a:spcPts val="600"/>
              </a:spcAft>
              <a:buClr>
                <a:schemeClr val="bg1"/>
              </a:buClr>
              <a:buSzPct val="120000"/>
            </a:pPr>
            <a:r>
              <a:rPr kumimoji="1" lang="en-US" altLang="ja-JP" sz="2000" b="1">
                <a:solidFill>
                  <a:schemeClr val="accent2"/>
                </a:solidFill>
                <a:latin typeface="Segoe UI Semibold" charset="0"/>
                <a:cs typeface="Segoe UI Semibold" charset="0"/>
              </a:rPr>
              <a:t>Azure</a:t>
            </a:r>
            <a:endParaRPr kumimoji="1" lang="ja-JP" altLang="en-US" sz="2000" b="1">
              <a:solidFill>
                <a:schemeClr val="accent2"/>
              </a:solidFill>
              <a:latin typeface="Segoe UI Semibold" charset="0"/>
              <a:cs typeface="Segoe UI Semibold" charset="0"/>
            </a:endParaRPr>
          </a:p>
        </p:txBody>
      </p:sp>
      <p:sp>
        <p:nvSpPr>
          <p:cNvPr id="43" name="吹き出し: 四角形 5">
            <a:extLst>
              <a:ext uri="{FF2B5EF4-FFF2-40B4-BE49-F238E27FC236}">
                <a16:creationId xmlns:a16="http://schemas.microsoft.com/office/drawing/2014/main" id="{9723544E-393E-456E-8425-72A61A7D23A6}"/>
              </a:ext>
            </a:extLst>
          </p:cNvPr>
          <p:cNvSpPr/>
          <p:nvPr/>
        </p:nvSpPr>
        <p:spPr>
          <a:xfrm>
            <a:off x="9132646" y="5350973"/>
            <a:ext cx="2693342" cy="656178"/>
          </a:xfrm>
          <a:prstGeom prst="wedgeRectCallout">
            <a:avLst>
              <a:gd name="adj1" fmla="val -25145"/>
              <a:gd name="adj2" fmla="val 71544"/>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"MC_XXX" </a:t>
            </a:r>
            <a:r>
              <a:rPr lang="ja-JP" altLang="en-US">
                <a:solidFill>
                  <a:schemeClr val="tx1"/>
                </a:solidFill>
              </a:rPr>
              <a:t>という名称で</a:t>
            </a:r>
            <a:endParaRPr lang="en-US" altLang="ja-JP">
              <a:solidFill>
                <a:schemeClr val="tx1"/>
              </a:solidFill>
            </a:endParaRPr>
          </a:p>
          <a:p>
            <a:pPr algn="ctr"/>
            <a:r>
              <a:rPr lang="ja-JP" altLang="en-US">
                <a:solidFill>
                  <a:schemeClr val="tx1"/>
                </a:solidFill>
              </a:rPr>
              <a:t>自動生成</a:t>
            </a:r>
            <a:r>
              <a:rPr lang="en-US">
                <a:solidFill>
                  <a:schemeClr val="tx1"/>
                </a:solidFill>
              </a:rPr>
              <a:t> </a:t>
            </a:r>
          </a:p>
        </p:txBody>
      </p:sp>
      <p:sp>
        <p:nvSpPr>
          <p:cNvPr id="44" name="吹き出し: 四角形 46">
            <a:extLst>
              <a:ext uri="{FF2B5EF4-FFF2-40B4-BE49-F238E27FC236}">
                <a16:creationId xmlns:a16="http://schemas.microsoft.com/office/drawing/2014/main" id="{D821077D-BACA-4DF4-B7F5-F02B052439A3}"/>
              </a:ext>
            </a:extLst>
          </p:cNvPr>
          <p:cNvSpPr/>
          <p:nvPr/>
        </p:nvSpPr>
        <p:spPr>
          <a:xfrm>
            <a:off x="8048505" y="4427307"/>
            <a:ext cx="3815664" cy="656178"/>
          </a:xfrm>
          <a:prstGeom prst="wedgeRectCallout">
            <a:avLst>
              <a:gd name="adj1" fmla="val -55392"/>
              <a:gd name="adj2" fmla="val 37973"/>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a:solidFill>
                  <a:schemeClr val="tx1"/>
                </a:solidFill>
              </a:rPr>
              <a:t>マスターもノードも</a:t>
            </a:r>
            <a:endParaRPr lang="en-US" altLang="ja-JP">
              <a:solidFill>
                <a:schemeClr val="tx1"/>
              </a:solidFill>
            </a:endParaRPr>
          </a:p>
          <a:p>
            <a:pPr algn="ctr"/>
            <a:r>
              <a:rPr lang="en-US" altLang="ja-JP">
                <a:solidFill>
                  <a:schemeClr val="tx1"/>
                </a:solidFill>
              </a:rPr>
              <a:t>VM</a:t>
            </a:r>
            <a:r>
              <a:rPr lang="ja-JP" altLang="en-US">
                <a:solidFill>
                  <a:schemeClr val="tx1"/>
                </a:solidFill>
              </a:rPr>
              <a:t>スケールセット内に構築される</a:t>
            </a:r>
            <a:endParaRPr lang="en-US">
              <a:solidFill>
                <a:schemeClr val="tx1"/>
              </a:solidFill>
            </a:endParaRPr>
          </a:p>
        </p:txBody>
      </p:sp>
      <p:pic>
        <p:nvPicPr>
          <p:cNvPr id="50" name="Graphic 49">
            <a:extLst>
              <a:ext uri="{FF2B5EF4-FFF2-40B4-BE49-F238E27FC236}">
                <a16:creationId xmlns:a16="http://schemas.microsoft.com/office/drawing/2014/main" id="{A87481A0-399A-4884-9801-E642E0897F0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40982" y="3803849"/>
            <a:ext cx="720000" cy="720000"/>
          </a:xfrm>
          <a:prstGeom prst="rect">
            <a:avLst/>
          </a:prstGeom>
        </p:spPr>
      </p:pic>
      <p:sp>
        <p:nvSpPr>
          <p:cNvPr id="51" name="TextBox 50">
            <a:extLst>
              <a:ext uri="{FF2B5EF4-FFF2-40B4-BE49-F238E27FC236}">
                <a16:creationId xmlns:a16="http://schemas.microsoft.com/office/drawing/2014/main" id="{0663CC89-EE0A-45EE-B894-B850E4F3F36A}"/>
              </a:ext>
            </a:extLst>
          </p:cNvPr>
          <p:cNvSpPr txBox="1"/>
          <p:nvPr/>
        </p:nvSpPr>
        <p:spPr>
          <a:xfrm>
            <a:off x="197468" y="4633599"/>
            <a:ext cx="1607029" cy="307777"/>
          </a:xfrm>
          <a:prstGeom prst="rect">
            <a:avLst/>
          </a:prstGeom>
          <a:noFill/>
        </p:spPr>
        <p:txBody>
          <a:bodyPr wrap="square" rtlCol="0">
            <a:spAutoFit/>
          </a:bodyPr>
          <a:lstStyle/>
          <a:p>
            <a:pPr algn="ctr"/>
            <a:r>
              <a:rPr kumimoji="1" lang="ja-JP" altLang="en-US" sz="1400" dirty="0">
                <a:latin typeface="+mj-lt"/>
                <a:ea typeface="メイリオ" pitchFamily="50" charset="-128"/>
                <a:cs typeface="メイリオ" pitchFamily="50" charset="-128"/>
              </a:rPr>
              <a:t>開発者</a:t>
            </a:r>
            <a:endParaRPr kumimoji="1" lang="en-US" sz="1400" dirty="0" err="1">
              <a:latin typeface="+mj-lt"/>
              <a:ea typeface="メイリオ" pitchFamily="50" charset="-128"/>
              <a:cs typeface="メイリオ" pitchFamily="50" charset="-128"/>
            </a:endParaRPr>
          </a:p>
        </p:txBody>
      </p:sp>
      <p:cxnSp>
        <p:nvCxnSpPr>
          <p:cNvPr id="53" name="Connector: Elbow 52">
            <a:extLst>
              <a:ext uri="{FF2B5EF4-FFF2-40B4-BE49-F238E27FC236}">
                <a16:creationId xmlns:a16="http://schemas.microsoft.com/office/drawing/2014/main" id="{44D88FE7-2046-4E50-B710-9CCED50D72B0}"/>
              </a:ext>
            </a:extLst>
          </p:cNvPr>
          <p:cNvCxnSpPr>
            <a:stCxn id="50" idx="3"/>
          </p:cNvCxnSpPr>
          <p:nvPr/>
        </p:nvCxnSpPr>
        <p:spPr>
          <a:xfrm>
            <a:off x="1360982" y="4163849"/>
            <a:ext cx="1998714" cy="8202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4BC94ED-C493-4D53-A574-AEC6CB0B3757}"/>
              </a:ext>
            </a:extLst>
          </p:cNvPr>
          <p:cNvSpPr txBox="1"/>
          <p:nvPr/>
        </p:nvSpPr>
        <p:spPr>
          <a:xfrm>
            <a:off x="1138368" y="3470189"/>
            <a:ext cx="3408475" cy="307777"/>
          </a:xfrm>
          <a:prstGeom prst="rect">
            <a:avLst/>
          </a:prstGeom>
          <a:solidFill>
            <a:schemeClr val="tx1"/>
          </a:solidFill>
          <a:ln>
            <a:solidFill>
              <a:schemeClr val="tx1"/>
            </a:solidFill>
          </a:ln>
        </p:spPr>
        <p:txBody>
          <a:bodyPr wrap="square">
            <a:spAutoFit/>
          </a:bodyPr>
          <a:lstStyle/>
          <a:p>
            <a:r>
              <a:rPr lang="en-US" sz="1400" b="0" dirty="0">
                <a:solidFill>
                  <a:srgbClr val="FFFFFF"/>
                </a:solidFill>
                <a:effectLst/>
                <a:latin typeface="cascadia code" panose="020B0609020000020004" pitchFamily="49" charset="0"/>
              </a:rPr>
              <a:t>$ </a:t>
            </a:r>
            <a:r>
              <a:rPr lang="en-US" sz="1400" b="0" dirty="0" err="1">
                <a:solidFill>
                  <a:srgbClr val="FFFFFF"/>
                </a:solidFill>
                <a:effectLst/>
                <a:latin typeface="cascadia code" panose="020B0609020000020004" pitchFamily="49" charset="0"/>
              </a:rPr>
              <a:t>az</a:t>
            </a:r>
            <a:r>
              <a:rPr lang="en-US" sz="1400" b="0" dirty="0">
                <a:solidFill>
                  <a:srgbClr val="FFFFFF"/>
                </a:solidFill>
                <a:effectLst/>
                <a:latin typeface="cascadia code" panose="020B0609020000020004" pitchFamily="49" charset="0"/>
              </a:rPr>
              <a:t> </a:t>
            </a:r>
            <a:r>
              <a:rPr lang="en-US" sz="1400" b="0" dirty="0" err="1">
                <a:solidFill>
                  <a:srgbClr val="FFFFFF"/>
                </a:solidFill>
                <a:effectLst/>
                <a:latin typeface="cascadia code" panose="020B0609020000020004" pitchFamily="49" charset="0"/>
              </a:rPr>
              <a:t>aks</a:t>
            </a:r>
            <a:r>
              <a:rPr lang="en-US" sz="1400" b="0" dirty="0">
                <a:solidFill>
                  <a:srgbClr val="FFFFFF"/>
                </a:solidFill>
                <a:effectLst/>
                <a:latin typeface="cascadia code" panose="020B0609020000020004" pitchFamily="49" charset="0"/>
              </a:rPr>
              <a:t> get-credentials</a:t>
            </a:r>
            <a:r>
              <a:rPr lang="ja-JP" altLang="en-US" sz="1400" dirty="0">
                <a:solidFill>
                  <a:srgbClr val="FFFFFF"/>
                </a:solidFill>
                <a:latin typeface="cascadia code" panose="020B0609020000020004" pitchFamily="49" charset="0"/>
              </a:rPr>
              <a:t> ・・・</a:t>
            </a:r>
            <a:endParaRPr lang="en-US" sz="1400" b="0" dirty="0">
              <a:solidFill>
                <a:srgbClr val="FFFFFF"/>
              </a:solidFill>
              <a:effectLst/>
              <a:latin typeface="cascadia code" panose="020B0609020000020004" pitchFamily="49" charset="0"/>
            </a:endParaRPr>
          </a:p>
        </p:txBody>
      </p:sp>
      <p:sp>
        <p:nvSpPr>
          <p:cNvPr id="56" name="TextBox 55">
            <a:extLst>
              <a:ext uri="{FF2B5EF4-FFF2-40B4-BE49-F238E27FC236}">
                <a16:creationId xmlns:a16="http://schemas.microsoft.com/office/drawing/2014/main" id="{4AB2272F-BE14-405F-8B8D-ECC768A41924}"/>
              </a:ext>
            </a:extLst>
          </p:cNvPr>
          <p:cNvSpPr txBox="1"/>
          <p:nvPr/>
        </p:nvSpPr>
        <p:spPr>
          <a:xfrm>
            <a:off x="1199456" y="3861497"/>
            <a:ext cx="2987347" cy="307777"/>
          </a:xfrm>
          <a:prstGeom prst="rect">
            <a:avLst/>
          </a:prstGeom>
          <a:noFill/>
        </p:spPr>
        <p:txBody>
          <a:bodyPr wrap="square" rtlCol="0">
            <a:spAutoFit/>
          </a:bodyPr>
          <a:lstStyle/>
          <a:p>
            <a:pPr algn="ctr"/>
            <a:r>
              <a:rPr kumimoji="1" lang="en-US" sz="1400" dirty="0">
                <a:latin typeface="+mj-lt"/>
                <a:ea typeface="メイリオ" pitchFamily="50" charset="-128"/>
                <a:cs typeface="メイリオ" pitchFamily="50" charset="-128"/>
              </a:rPr>
              <a:t>~/.</a:t>
            </a:r>
            <a:r>
              <a:rPr kumimoji="1" lang="en-US" sz="1400" dirty="0" err="1">
                <a:latin typeface="+mj-lt"/>
                <a:ea typeface="メイリオ" pitchFamily="50" charset="-128"/>
                <a:cs typeface="メイリオ" pitchFamily="50" charset="-128"/>
              </a:rPr>
              <a:t>kube</a:t>
            </a:r>
            <a:r>
              <a:rPr kumimoji="1" lang="en-US" sz="1400" dirty="0">
                <a:latin typeface="+mj-lt"/>
                <a:ea typeface="メイリオ" pitchFamily="50" charset="-128"/>
                <a:cs typeface="メイリオ" pitchFamily="50" charset="-128"/>
              </a:rPr>
              <a:t>/config </a:t>
            </a:r>
            <a:r>
              <a:rPr kumimoji="1" lang="ja-JP" altLang="en-US" sz="1400" dirty="0">
                <a:latin typeface="+mj-lt"/>
                <a:ea typeface="メイリオ" pitchFamily="50" charset="-128"/>
                <a:cs typeface="メイリオ" pitchFamily="50" charset="-128"/>
              </a:rPr>
              <a:t>に資格情報を保存</a:t>
            </a:r>
            <a:endParaRPr kumimoji="1" lang="en-US" sz="1400" dirty="0" err="1">
              <a:latin typeface="+mj-lt"/>
              <a:ea typeface="メイリオ" pitchFamily="50" charset="-128"/>
              <a:cs typeface="メイリオ" pitchFamily="50" charset="-128"/>
            </a:endParaRPr>
          </a:p>
        </p:txBody>
      </p:sp>
    </p:spTree>
    <p:extLst>
      <p:ext uri="{BB962C8B-B14F-4D97-AF65-F5344CB8AC3E}">
        <p14:creationId xmlns:p14="http://schemas.microsoft.com/office/powerpoint/2010/main" val="121425229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DA80E-1163-4147-AF56-85AC50B815BD}"/>
              </a:ext>
            </a:extLst>
          </p:cNvPr>
          <p:cNvSpPr>
            <a:spLocks noGrp="1"/>
          </p:cNvSpPr>
          <p:nvPr>
            <p:ph type="title"/>
          </p:nvPr>
        </p:nvSpPr>
        <p:spPr/>
        <p:txBody>
          <a:bodyPr/>
          <a:lstStyle/>
          <a:p>
            <a:r>
              <a:rPr lang="en-US" dirty="0"/>
              <a:t>Pod</a:t>
            </a:r>
          </a:p>
        </p:txBody>
      </p:sp>
      <p:sp>
        <p:nvSpPr>
          <p:cNvPr id="3" name="Content Placeholder 2">
            <a:extLst>
              <a:ext uri="{FF2B5EF4-FFF2-40B4-BE49-F238E27FC236}">
                <a16:creationId xmlns:a16="http://schemas.microsoft.com/office/drawing/2014/main" id="{1B6B5E1D-F2A9-4137-97E1-2375A418F834}"/>
              </a:ext>
            </a:extLst>
          </p:cNvPr>
          <p:cNvSpPr>
            <a:spLocks noGrp="1"/>
          </p:cNvSpPr>
          <p:nvPr>
            <p:ph idx="1"/>
          </p:nvPr>
        </p:nvSpPr>
        <p:spPr/>
        <p:txBody>
          <a:bodyPr/>
          <a:lstStyle/>
          <a:p>
            <a:r>
              <a:rPr lang="ja-JP" altLang="en-US" dirty="0"/>
              <a:t>複数コンテナを論理的にまとめた単位</a:t>
            </a:r>
            <a:endParaRPr lang="en-US" altLang="ja-JP" dirty="0"/>
          </a:p>
          <a:p>
            <a:pPr lvl="1"/>
            <a:r>
              <a:rPr lang="ja-JP" altLang="en-US" dirty="0"/>
              <a:t>例えば、アプリケーションサーバ用の </a:t>
            </a:r>
            <a:r>
              <a:rPr lang="en-US" altLang="ja-JP" dirty="0"/>
              <a:t>Docker </a:t>
            </a:r>
            <a:r>
              <a:rPr lang="ja-JP" altLang="en-US" dirty="0"/>
              <a:t>コンテナとプロキシサーバ用 </a:t>
            </a:r>
            <a:r>
              <a:rPr lang="en-US" altLang="ja-JP" dirty="0"/>
              <a:t>Docker </a:t>
            </a:r>
            <a:r>
              <a:rPr lang="ja-JP" altLang="en-US" dirty="0"/>
              <a:t>コンテナをまとめて管理可能</a:t>
            </a:r>
            <a:endParaRPr lang="en-US" altLang="ja-JP" dirty="0"/>
          </a:p>
          <a:p>
            <a:pPr lvl="1"/>
            <a:r>
              <a:rPr lang="en-US" dirty="0"/>
              <a:t>Pod </a:t>
            </a:r>
            <a:r>
              <a:rPr lang="ja-JP" altLang="en-US" dirty="0"/>
              <a:t>単位でコンテナの作成</a:t>
            </a:r>
            <a:r>
              <a:rPr lang="en-US" altLang="ja-JP" dirty="0"/>
              <a:t>/</a:t>
            </a:r>
            <a:r>
              <a:rPr lang="ja-JP" altLang="en-US" dirty="0"/>
              <a:t>開始</a:t>
            </a:r>
            <a:r>
              <a:rPr lang="en-US" altLang="ja-JP" dirty="0"/>
              <a:t>/</a:t>
            </a:r>
            <a:r>
              <a:rPr lang="ja-JP" altLang="en-US" dirty="0"/>
              <a:t>停止</a:t>
            </a:r>
            <a:r>
              <a:rPr lang="en-US" altLang="ja-JP" dirty="0"/>
              <a:t>/</a:t>
            </a:r>
            <a:r>
              <a:rPr lang="ja-JP" altLang="en-US" dirty="0"/>
              <a:t>削除などの操作を行う</a:t>
            </a:r>
            <a:endParaRPr lang="en-US" altLang="ja-JP" dirty="0"/>
          </a:p>
          <a:p>
            <a:pPr lvl="1"/>
            <a:r>
              <a:rPr lang="ja-JP" altLang="en-US" dirty="0"/>
              <a:t>同じ </a:t>
            </a:r>
            <a:r>
              <a:rPr lang="en-US" altLang="ja-JP" dirty="0"/>
              <a:t>Pod </a:t>
            </a:r>
            <a:r>
              <a:rPr lang="ja-JP" altLang="en-US" dirty="0"/>
              <a:t>のコンテナは必ず同じノード上に同時にデプロイされる</a:t>
            </a:r>
            <a:endParaRPr lang="en-US" altLang="ja-JP" dirty="0"/>
          </a:p>
          <a:p>
            <a:pPr lvl="1"/>
            <a:endParaRPr lang="en-US" dirty="0"/>
          </a:p>
        </p:txBody>
      </p:sp>
      <p:sp>
        <p:nvSpPr>
          <p:cNvPr id="4" name="Slide Number Placeholder 3">
            <a:extLst>
              <a:ext uri="{FF2B5EF4-FFF2-40B4-BE49-F238E27FC236}">
                <a16:creationId xmlns:a16="http://schemas.microsoft.com/office/drawing/2014/main" id="{72ADF248-EC88-4956-BB2A-0AC09F584445}"/>
              </a:ext>
            </a:extLst>
          </p:cNvPr>
          <p:cNvSpPr>
            <a:spLocks noGrp="1"/>
          </p:cNvSpPr>
          <p:nvPr>
            <p:ph type="sldNum" sz="quarter" idx="4"/>
          </p:nvPr>
        </p:nvSpPr>
        <p:spPr/>
        <p:txBody>
          <a:bodyPr/>
          <a:lstStyle/>
          <a:p>
            <a:fld id="{14E33006-2403-43D1-A522-31683E517756}" type="slidenum">
              <a:rPr lang="ja-JP" altLang="en-US" smtClean="0"/>
              <a:pPr/>
              <a:t>24</a:t>
            </a:fld>
            <a:endParaRPr lang="ja-JP" altLang="en-US" dirty="0"/>
          </a:p>
        </p:txBody>
      </p:sp>
      <p:sp>
        <p:nvSpPr>
          <p:cNvPr id="6" name="Rectangle 15">
            <a:extLst>
              <a:ext uri="{FF2B5EF4-FFF2-40B4-BE49-F238E27FC236}">
                <a16:creationId xmlns:a16="http://schemas.microsoft.com/office/drawing/2014/main" id="{D668215D-FFB1-4887-9525-6C689AEC6CE8}"/>
              </a:ext>
            </a:extLst>
          </p:cNvPr>
          <p:cNvSpPr/>
          <p:nvPr/>
        </p:nvSpPr>
        <p:spPr>
          <a:xfrm>
            <a:off x="1847528" y="3789040"/>
            <a:ext cx="3096344" cy="2390986"/>
          </a:xfrm>
          <a:prstGeom prst="rect">
            <a:avLst/>
          </a:prstGeom>
          <a:solidFill>
            <a:schemeClr val="bg1"/>
          </a:solid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kumimoji="1" lang="ja-JP" altLang="en-US" dirty="0">
                <a:solidFill>
                  <a:schemeClr val="tx1"/>
                </a:solidFill>
              </a:rPr>
              <a:t>ノード</a:t>
            </a:r>
          </a:p>
        </p:txBody>
      </p:sp>
      <p:sp>
        <p:nvSpPr>
          <p:cNvPr id="7" name="Rectangle 15">
            <a:extLst>
              <a:ext uri="{FF2B5EF4-FFF2-40B4-BE49-F238E27FC236}">
                <a16:creationId xmlns:a16="http://schemas.microsoft.com/office/drawing/2014/main" id="{7319CDEB-79FB-49EF-BFD9-5E35957DEBDA}"/>
              </a:ext>
            </a:extLst>
          </p:cNvPr>
          <p:cNvSpPr/>
          <p:nvPr/>
        </p:nvSpPr>
        <p:spPr>
          <a:xfrm>
            <a:off x="7276968" y="3789040"/>
            <a:ext cx="1339312" cy="2390986"/>
          </a:xfrm>
          <a:prstGeom prst="rect">
            <a:avLst/>
          </a:prstGeom>
          <a:solidFill>
            <a:schemeClr val="bg1"/>
          </a:solid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kumimoji="1" lang="ja-JP" altLang="en-US" dirty="0">
                <a:solidFill>
                  <a:schemeClr val="tx1"/>
                </a:solidFill>
              </a:rPr>
              <a:t>ノード</a:t>
            </a:r>
          </a:p>
        </p:txBody>
      </p:sp>
      <p:sp>
        <p:nvSpPr>
          <p:cNvPr id="8" name="Rectangle 15">
            <a:extLst>
              <a:ext uri="{FF2B5EF4-FFF2-40B4-BE49-F238E27FC236}">
                <a16:creationId xmlns:a16="http://schemas.microsoft.com/office/drawing/2014/main" id="{F95306DD-D5F1-4370-A83C-F7467368A246}"/>
              </a:ext>
            </a:extLst>
          </p:cNvPr>
          <p:cNvSpPr/>
          <p:nvPr/>
        </p:nvSpPr>
        <p:spPr>
          <a:xfrm>
            <a:off x="9048771" y="3789040"/>
            <a:ext cx="1339312" cy="2390986"/>
          </a:xfrm>
          <a:prstGeom prst="rect">
            <a:avLst/>
          </a:prstGeom>
          <a:solidFill>
            <a:schemeClr val="bg1"/>
          </a:solid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kumimoji="1" lang="ja-JP" altLang="en-US" dirty="0">
                <a:solidFill>
                  <a:schemeClr val="tx1"/>
                </a:solidFill>
              </a:rPr>
              <a:t>ノード</a:t>
            </a:r>
          </a:p>
        </p:txBody>
      </p:sp>
      <p:sp>
        <p:nvSpPr>
          <p:cNvPr id="9" name="Rectangle: Rounded Corners 8">
            <a:extLst>
              <a:ext uri="{FF2B5EF4-FFF2-40B4-BE49-F238E27FC236}">
                <a16:creationId xmlns:a16="http://schemas.microsoft.com/office/drawing/2014/main" id="{5D72E6E8-3BB0-45BC-A047-A3460EAD0B03}"/>
              </a:ext>
            </a:extLst>
          </p:cNvPr>
          <p:cNvSpPr/>
          <p:nvPr/>
        </p:nvSpPr>
        <p:spPr>
          <a:xfrm>
            <a:off x="2279576" y="4365104"/>
            <a:ext cx="2304256" cy="158417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BBF7846-83A2-497F-975D-2664EFB3D8F6}"/>
              </a:ext>
            </a:extLst>
          </p:cNvPr>
          <p:cNvSpPr/>
          <p:nvPr/>
        </p:nvSpPr>
        <p:spPr>
          <a:xfrm>
            <a:off x="2495600" y="4941168"/>
            <a:ext cx="936104" cy="5760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Web</a:t>
            </a:r>
            <a:r>
              <a:rPr lang="ja-JP" altLang="en-US" sz="1000" dirty="0">
                <a:solidFill>
                  <a:schemeClr val="tx1"/>
                </a:solidFill>
              </a:rPr>
              <a:t>サーバ</a:t>
            </a:r>
            <a:endParaRPr lang="en-US" altLang="ja-JP" sz="1000" dirty="0">
              <a:solidFill>
                <a:schemeClr val="tx1"/>
              </a:solidFill>
            </a:endParaRPr>
          </a:p>
          <a:p>
            <a:pPr algn="ctr"/>
            <a:r>
              <a:rPr lang="ja-JP" altLang="en-US" sz="1000" dirty="0">
                <a:solidFill>
                  <a:schemeClr val="tx1"/>
                </a:solidFill>
              </a:rPr>
              <a:t>コンテナ</a:t>
            </a:r>
            <a:endParaRPr lang="en-US" sz="1000" dirty="0">
              <a:solidFill>
                <a:schemeClr val="tx1"/>
              </a:solidFill>
            </a:endParaRPr>
          </a:p>
        </p:txBody>
      </p:sp>
      <p:sp>
        <p:nvSpPr>
          <p:cNvPr id="11" name="Rectangle 10">
            <a:extLst>
              <a:ext uri="{FF2B5EF4-FFF2-40B4-BE49-F238E27FC236}">
                <a16:creationId xmlns:a16="http://schemas.microsoft.com/office/drawing/2014/main" id="{22D6AEF0-D4A4-4DB3-A9D7-2D054B78789D}"/>
              </a:ext>
            </a:extLst>
          </p:cNvPr>
          <p:cNvSpPr/>
          <p:nvPr/>
        </p:nvSpPr>
        <p:spPr>
          <a:xfrm>
            <a:off x="3431704" y="4941168"/>
            <a:ext cx="936104" cy="5760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dirty="0">
                <a:solidFill>
                  <a:schemeClr val="tx1"/>
                </a:solidFill>
              </a:rPr>
              <a:t>プロキシ</a:t>
            </a:r>
            <a:endParaRPr lang="en-US" altLang="ja-JP" sz="1000" dirty="0">
              <a:solidFill>
                <a:schemeClr val="tx1"/>
              </a:solidFill>
            </a:endParaRPr>
          </a:p>
          <a:p>
            <a:pPr algn="ctr"/>
            <a:r>
              <a:rPr lang="ja-JP" altLang="en-US" sz="1000" dirty="0">
                <a:solidFill>
                  <a:schemeClr val="tx1"/>
                </a:solidFill>
              </a:rPr>
              <a:t>コンテナ</a:t>
            </a:r>
            <a:endParaRPr lang="en-US" sz="1000" dirty="0">
              <a:solidFill>
                <a:schemeClr val="tx1"/>
              </a:solidFill>
            </a:endParaRPr>
          </a:p>
        </p:txBody>
      </p:sp>
      <p:sp>
        <p:nvSpPr>
          <p:cNvPr id="13" name="Rectangle: Rounded Corners 12">
            <a:extLst>
              <a:ext uri="{FF2B5EF4-FFF2-40B4-BE49-F238E27FC236}">
                <a16:creationId xmlns:a16="http://schemas.microsoft.com/office/drawing/2014/main" id="{8C042699-CEE0-4E46-BFCE-4AD0CC898D38}"/>
              </a:ext>
            </a:extLst>
          </p:cNvPr>
          <p:cNvSpPr/>
          <p:nvPr/>
        </p:nvSpPr>
        <p:spPr>
          <a:xfrm>
            <a:off x="7695284" y="4365104"/>
            <a:ext cx="2304256" cy="158417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EB48E3E-87ED-4DC4-BADB-170BA64F79F3}"/>
              </a:ext>
            </a:extLst>
          </p:cNvPr>
          <p:cNvSpPr/>
          <p:nvPr/>
        </p:nvSpPr>
        <p:spPr>
          <a:xfrm>
            <a:off x="7911308" y="4941168"/>
            <a:ext cx="936104" cy="5760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Web</a:t>
            </a:r>
            <a:r>
              <a:rPr lang="ja-JP" altLang="en-US" sz="1000" dirty="0">
                <a:solidFill>
                  <a:schemeClr val="tx1"/>
                </a:solidFill>
              </a:rPr>
              <a:t>サーバ</a:t>
            </a:r>
            <a:endParaRPr lang="en-US" altLang="ja-JP" sz="1000" dirty="0">
              <a:solidFill>
                <a:schemeClr val="tx1"/>
              </a:solidFill>
            </a:endParaRPr>
          </a:p>
          <a:p>
            <a:pPr algn="ctr"/>
            <a:r>
              <a:rPr lang="ja-JP" altLang="en-US" sz="1000" dirty="0">
                <a:solidFill>
                  <a:schemeClr val="tx1"/>
                </a:solidFill>
              </a:rPr>
              <a:t>コンテナ</a:t>
            </a:r>
            <a:endParaRPr lang="en-US" sz="1000" dirty="0">
              <a:solidFill>
                <a:schemeClr val="tx1"/>
              </a:solidFill>
            </a:endParaRPr>
          </a:p>
        </p:txBody>
      </p:sp>
      <p:sp>
        <p:nvSpPr>
          <p:cNvPr id="15" name="Rectangle 14">
            <a:extLst>
              <a:ext uri="{FF2B5EF4-FFF2-40B4-BE49-F238E27FC236}">
                <a16:creationId xmlns:a16="http://schemas.microsoft.com/office/drawing/2014/main" id="{270340DB-1E1B-4C99-AAFD-4CA767EA16BA}"/>
              </a:ext>
            </a:extLst>
          </p:cNvPr>
          <p:cNvSpPr/>
          <p:nvPr/>
        </p:nvSpPr>
        <p:spPr>
          <a:xfrm>
            <a:off x="8847412" y="4941168"/>
            <a:ext cx="936104" cy="5760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dirty="0">
                <a:solidFill>
                  <a:schemeClr val="tx1"/>
                </a:solidFill>
              </a:rPr>
              <a:t>プロキシ</a:t>
            </a:r>
            <a:endParaRPr lang="en-US" altLang="ja-JP" sz="1000" dirty="0">
              <a:solidFill>
                <a:schemeClr val="tx1"/>
              </a:solidFill>
            </a:endParaRPr>
          </a:p>
          <a:p>
            <a:pPr algn="ctr"/>
            <a:r>
              <a:rPr lang="ja-JP" altLang="en-US" sz="1000" dirty="0">
                <a:solidFill>
                  <a:schemeClr val="tx1"/>
                </a:solidFill>
              </a:rPr>
              <a:t>コンテナ</a:t>
            </a:r>
            <a:endParaRPr lang="en-US" sz="1000" dirty="0">
              <a:solidFill>
                <a:schemeClr val="tx1"/>
              </a:solidFill>
            </a:endParaRPr>
          </a:p>
        </p:txBody>
      </p:sp>
      <p:sp>
        <p:nvSpPr>
          <p:cNvPr id="16" name="Circle: Hollow 15">
            <a:extLst>
              <a:ext uri="{FF2B5EF4-FFF2-40B4-BE49-F238E27FC236}">
                <a16:creationId xmlns:a16="http://schemas.microsoft.com/office/drawing/2014/main" id="{8076E436-1BD6-4CC2-93A6-BD3F4029BEF5}"/>
              </a:ext>
            </a:extLst>
          </p:cNvPr>
          <p:cNvSpPr/>
          <p:nvPr/>
        </p:nvSpPr>
        <p:spPr>
          <a:xfrm>
            <a:off x="3161704" y="3068960"/>
            <a:ext cx="540000" cy="540000"/>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Multiplication Sign 16">
            <a:extLst>
              <a:ext uri="{FF2B5EF4-FFF2-40B4-BE49-F238E27FC236}">
                <a16:creationId xmlns:a16="http://schemas.microsoft.com/office/drawing/2014/main" id="{307A2022-2071-4B9F-8451-68E1F5601808}"/>
              </a:ext>
            </a:extLst>
          </p:cNvPr>
          <p:cNvSpPr/>
          <p:nvPr/>
        </p:nvSpPr>
        <p:spPr>
          <a:xfrm>
            <a:off x="8577412" y="3068960"/>
            <a:ext cx="540000" cy="540000"/>
          </a:xfrm>
          <a:prstGeom prst="mathMultiply">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7EA0B3E-BDCE-44D4-AAE3-7FC397DA4135}"/>
              </a:ext>
            </a:extLst>
          </p:cNvPr>
          <p:cNvSpPr txBox="1"/>
          <p:nvPr/>
        </p:nvSpPr>
        <p:spPr>
          <a:xfrm>
            <a:off x="2279576" y="4365104"/>
            <a:ext cx="1008112" cy="369332"/>
          </a:xfrm>
          <a:prstGeom prst="rect">
            <a:avLst/>
          </a:prstGeom>
          <a:noFill/>
        </p:spPr>
        <p:txBody>
          <a:bodyPr wrap="square" rtlCol="0">
            <a:spAutoFit/>
          </a:bodyPr>
          <a:lstStyle/>
          <a:p>
            <a:pPr algn="ctr"/>
            <a:r>
              <a:rPr kumimoji="1" lang="en-US" dirty="0">
                <a:latin typeface="+mj-lt"/>
                <a:ea typeface="メイリオ" pitchFamily="50" charset="-128"/>
                <a:cs typeface="メイリオ" pitchFamily="50" charset="-128"/>
              </a:rPr>
              <a:t>Pod</a:t>
            </a:r>
          </a:p>
        </p:txBody>
      </p:sp>
      <p:sp>
        <p:nvSpPr>
          <p:cNvPr id="20" name="TextBox 19">
            <a:extLst>
              <a:ext uri="{FF2B5EF4-FFF2-40B4-BE49-F238E27FC236}">
                <a16:creationId xmlns:a16="http://schemas.microsoft.com/office/drawing/2014/main" id="{3CCE6BDE-F739-4B76-A33D-CAE5CE152250}"/>
              </a:ext>
            </a:extLst>
          </p:cNvPr>
          <p:cNvSpPr txBox="1"/>
          <p:nvPr/>
        </p:nvSpPr>
        <p:spPr>
          <a:xfrm>
            <a:off x="7695284" y="4365104"/>
            <a:ext cx="1008112" cy="369332"/>
          </a:xfrm>
          <a:prstGeom prst="rect">
            <a:avLst/>
          </a:prstGeom>
          <a:noFill/>
        </p:spPr>
        <p:txBody>
          <a:bodyPr wrap="square" rtlCol="0">
            <a:spAutoFit/>
          </a:bodyPr>
          <a:lstStyle/>
          <a:p>
            <a:pPr algn="ctr"/>
            <a:r>
              <a:rPr kumimoji="1" lang="en-US" dirty="0">
                <a:latin typeface="+mj-lt"/>
                <a:ea typeface="メイリオ" pitchFamily="50" charset="-128"/>
                <a:cs typeface="メイリオ" pitchFamily="50" charset="-128"/>
              </a:rPr>
              <a:t>Pod</a:t>
            </a:r>
          </a:p>
        </p:txBody>
      </p:sp>
    </p:spTree>
    <p:extLst>
      <p:ext uri="{BB962C8B-B14F-4D97-AF65-F5344CB8AC3E}">
        <p14:creationId xmlns:p14="http://schemas.microsoft.com/office/powerpoint/2010/main" val="33624830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51EBE-AA9D-4CF3-936A-62F6CD639EB3}"/>
              </a:ext>
            </a:extLst>
          </p:cNvPr>
          <p:cNvSpPr>
            <a:spLocks noGrp="1"/>
          </p:cNvSpPr>
          <p:nvPr>
            <p:ph type="title"/>
          </p:nvPr>
        </p:nvSpPr>
        <p:spPr/>
        <p:txBody>
          <a:bodyPr/>
          <a:lstStyle/>
          <a:p>
            <a:r>
              <a:rPr lang="en-US" dirty="0" err="1"/>
              <a:t>ReplicaSet</a:t>
            </a:r>
            <a:endParaRPr lang="en-US" dirty="0"/>
          </a:p>
        </p:txBody>
      </p:sp>
      <p:sp>
        <p:nvSpPr>
          <p:cNvPr id="3" name="Content Placeholder 2">
            <a:extLst>
              <a:ext uri="{FF2B5EF4-FFF2-40B4-BE49-F238E27FC236}">
                <a16:creationId xmlns:a16="http://schemas.microsoft.com/office/drawing/2014/main" id="{A0932BD4-622D-41AB-9ACD-C0D5E1D7E459}"/>
              </a:ext>
            </a:extLst>
          </p:cNvPr>
          <p:cNvSpPr>
            <a:spLocks noGrp="1"/>
          </p:cNvSpPr>
          <p:nvPr>
            <p:ph idx="1"/>
          </p:nvPr>
        </p:nvSpPr>
        <p:spPr/>
        <p:txBody>
          <a:bodyPr/>
          <a:lstStyle/>
          <a:p>
            <a:r>
              <a:rPr lang="ja-JP" altLang="en-US" dirty="0"/>
              <a:t>クラスター内で指定された数の </a:t>
            </a:r>
            <a:r>
              <a:rPr lang="en-US" altLang="ja-JP" dirty="0"/>
              <a:t>Pod </a:t>
            </a:r>
            <a:r>
              <a:rPr lang="ja-JP" altLang="en-US" dirty="0"/>
              <a:t>を起動しておく仕組み</a:t>
            </a:r>
            <a:endParaRPr lang="en-US" altLang="ja-JP" dirty="0"/>
          </a:p>
          <a:p>
            <a:pPr lvl="1"/>
            <a:r>
              <a:rPr lang="ja-JP" altLang="en-US" dirty="0"/>
              <a:t>起動中の </a:t>
            </a:r>
            <a:r>
              <a:rPr lang="en-US" altLang="ja-JP" dirty="0"/>
              <a:t>Pod </a:t>
            </a:r>
            <a:r>
              <a:rPr lang="ja-JP" altLang="en-US" dirty="0"/>
              <a:t>を監視し、障害など何らかの理由で停止した場合、該当 </a:t>
            </a:r>
            <a:r>
              <a:rPr lang="en-US" altLang="ja-JP" dirty="0"/>
              <a:t>Pod </a:t>
            </a:r>
            <a:r>
              <a:rPr lang="ja-JP" altLang="en-US" dirty="0"/>
              <a:t>を削除し、　新たな </a:t>
            </a:r>
            <a:r>
              <a:rPr lang="en-US" altLang="ja-JP" dirty="0"/>
              <a:t>Pod </a:t>
            </a:r>
            <a:r>
              <a:rPr lang="ja-JP" altLang="en-US" dirty="0"/>
              <a:t>を起動する</a:t>
            </a:r>
            <a:endParaRPr lang="en-US" altLang="ja-JP" dirty="0"/>
          </a:p>
          <a:p>
            <a:pPr lvl="1"/>
            <a:r>
              <a:rPr lang="ja-JP" altLang="en-US" dirty="0"/>
              <a:t>クラスター内に起動する </a:t>
            </a:r>
            <a:r>
              <a:rPr lang="en-US" altLang="ja-JP" dirty="0"/>
              <a:t>Pod </a:t>
            </a:r>
            <a:r>
              <a:rPr lang="ja-JP" altLang="en-US" dirty="0"/>
              <a:t>を指定する数を「レプリカ数」と呼ぶ</a:t>
            </a:r>
            <a:endParaRPr lang="en-US" altLang="ja-JP" dirty="0"/>
          </a:p>
          <a:p>
            <a:endParaRPr lang="en-US" altLang="ja-JP" dirty="0"/>
          </a:p>
          <a:p>
            <a:r>
              <a:rPr lang="ja-JP" altLang="en-US" dirty="0"/>
              <a:t>例）</a:t>
            </a:r>
            <a:r>
              <a:rPr lang="en-US" altLang="ja-JP" dirty="0"/>
              <a:t>5 </a:t>
            </a:r>
            <a:r>
              <a:rPr lang="ja-JP" altLang="en-US" dirty="0"/>
              <a:t>台のノードで </a:t>
            </a:r>
            <a:r>
              <a:rPr lang="en-US" altLang="ja-JP" dirty="0"/>
              <a:t>7 </a:t>
            </a:r>
            <a:r>
              <a:rPr lang="ja-JP" altLang="en-US" dirty="0"/>
              <a:t>つの </a:t>
            </a:r>
            <a:r>
              <a:rPr lang="en-US" altLang="ja-JP" dirty="0"/>
              <a:t>Pod </a:t>
            </a:r>
            <a:r>
              <a:rPr lang="ja-JP" altLang="en-US" dirty="0"/>
              <a:t>を起動した状態を </a:t>
            </a:r>
            <a:r>
              <a:rPr lang="en-US" altLang="ja-JP" dirty="0" err="1"/>
              <a:t>ReplicaSet</a:t>
            </a:r>
            <a:r>
              <a:rPr lang="en-US" altLang="ja-JP" dirty="0"/>
              <a:t> </a:t>
            </a:r>
            <a:r>
              <a:rPr lang="ja-JP" altLang="en-US" dirty="0"/>
              <a:t>で構成</a:t>
            </a:r>
            <a:endParaRPr lang="en-US" altLang="ja-JP" dirty="0"/>
          </a:p>
        </p:txBody>
      </p:sp>
      <p:sp>
        <p:nvSpPr>
          <p:cNvPr id="4" name="Slide Number Placeholder 3">
            <a:extLst>
              <a:ext uri="{FF2B5EF4-FFF2-40B4-BE49-F238E27FC236}">
                <a16:creationId xmlns:a16="http://schemas.microsoft.com/office/drawing/2014/main" id="{DFD1778C-B977-4A3D-8470-ACCE0C0E5137}"/>
              </a:ext>
            </a:extLst>
          </p:cNvPr>
          <p:cNvSpPr>
            <a:spLocks noGrp="1"/>
          </p:cNvSpPr>
          <p:nvPr>
            <p:ph type="sldNum" sz="quarter" idx="4"/>
          </p:nvPr>
        </p:nvSpPr>
        <p:spPr/>
        <p:txBody>
          <a:bodyPr/>
          <a:lstStyle/>
          <a:p>
            <a:fld id="{14E33006-2403-43D1-A522-31683E517756}" type="slidenum">
              <a:rPr lang="ja-JP" altLang="en-US" smtClean="0"/>
              <a:pPr/>
              <a:t>25</a:t>
            </a:fld>
            <a:endParaRPr lang="ja-JP" altLang="en-US" dirty="0"/>
          </a:p>
        </p:txBody>
      </p:sp>
      <p:sp>
        <p:nvSpPr>
          <p:cNvPr id="6" name="Rectangle: Rounded Corners 5">
            <a:extLst>
              <a:ext uri="{FF2B5EF4-FFF2-40B4-BE49-F238E27FC236}">
                <a16:creationId xmlns:a16="http://schemas.microsoft.com/office/drawing/2014/main" id="{C676F3FF-1C59-4A5B-94FA-226DB2338EA8}"/>
              </a:ext>
            </a:extLst>
          </p:cNvPr>
          <p:cNvSpPr/>
          <p:nvPr/>
        </p:nvSpPr>
        <p:spPr>
          <a:xfrm>
            <a:off x="1703512" y="3573016"/>
            <a:ext cx="8784976" cy="2376264"/>
          </a:xfrm>
          <a:prstGeom prst="roundRect">
            <a:avLst/>
          </a:prstGeom>
          <a:noFill/>
          <a:ln>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5">
            <a:extLst>
              <a:ext uri="{FF2B5EF4-FFF2-40B4-BE49-F238E27FC236}">
                <a16:creationId xmlns:a16="http://schemas.microsoft.com/office/drawing/2014/main" id="{7A79B8BC-9B32-4473-A2E0-F7C9B9D5B586}"/>
              </a:ext>
            </a:extLst>
          </p:cNvPr>
          <p:cNvSpPr/>
          <p:nvPr/>
        </p:nvSpPr>
        <p:spPr>
          <a:xfrm>
            <a:off x="1919537" y="4562121"/>
            <a:ext cx="2080080" cy="1008112"/>
          </a:xfrm>
          <a:prstGeom prst="rect">
            <a:avLst/>
          </a:prstGeom>
          <a:solidFill>
            <a:schemeClr val="bg1"/>
          </a:solid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kumimoji="1" lang="ja-JP" altLang="en-US" dirty="0">
                <a:solidFill>
                  <a:schemeClr val="tx1"/>
                </a:solidFill>
              </a:rPr>
              <a:t>ノード</a:t>
            </a:r>
          </a:p>
        </p:txBody>
      </p:sp>
      <p:sp>
        <p:nvSpPr>
          <p:cNvPr id="13" name="Rectangle 12">
            <a:extLst>
              <a:ext uri="{FF2B5EF4-FFF2-40B4-BE49-F238E27FC236}">
                <a16:creationId xmlns:a16="http://schemas.microsoft.com/office/drawing/2014/main" id="{587C2CF5-4492-4033-AE8B-8A8BEA570838}"/>
              </a:ext>
            </a:extLst>
          </p:cNvPr>
          <p:cNvSpPr/>
          <p:nvPr/>
        </p:nvSpPr>
        <p:spPr>
          <a:xfrm>
            <a:off x="8688288" y="5445224"/>
            <a:ext cx="1584176" cy="36004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Pod </a:t>
            </a:r>
            <a:r>
              <a:rPr lang="ja-JP" altLang="en-US" sz="1200" dirty="0">
                <a:solidFill>
                  <a:schemeClr val="tx1"/>
                </a:solidFill>
              </a:rPr>
              <a:t>のレプリカ数</a:t>
            </a:r>
            <a:r>
              <a:rPr lang="en-US" altLang="ja-JP" sz="1200" dirty="0">
                <a:solidFill>
                  <a:schemeClr val="tx1"/>
                </a:solidFill>
              </a:rPr>
              <a:t>: 7</a:t>
            </a:r>
            <a:endParaRPr lang="en-US" sz="1200" dirty="0">
              <a:solidFill>
                <a:schemeClr val="tx1"/>
              </a:solidFill>
            </a:endParaRPr>
          </a:p>
        </p:txBody>
      </p:sp>
      <p:sp>
        <p:nvSpPr>
          <p:cNvPr id="15" name="Rectangle: Rounded Corners 14">
            <a:extLst>
              <a:ext uri="{FF2B5EF4-FFF2-40B4-BE49-F238E27FC236}">
                <a16:creationId xmlns:a16="http://schemas.microsoft.com/office/drawing/2014/main" id="{B46648E6-1FB4-45CF-BDE5-035552B7FE13}"/>
              </a:ext>
            </a:extLst>
          </p:cNvPr>
          <p:cNvSpPr/>
          <p:nvPr/>
        </p:nvSpPr>
        <p:spPr>
          <a:xfrm>
            <a:off x="1991544" y="4994169"/>
            <a:ext cx="936104" cy="432048"/>
          </a:xfrm>
          <a:prstGeom prst="round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01B947B-CEBA-4CF5-AA1F-03E36B4880EF}"/>
              </a:ext>
            </a:extLst>
          </p:cNvPr>
          <p:cNvSpPr/>
          <p:nvPr/>
        </p:nvSpPr>
        <p:spPr>
          <a:xfrm>
            <a:off x="2252586" y="5138185"/>
            <a:ext cx="216024" cy="14401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19" name="Rectangle 18">
            <a:extLst>
              <a:ext uri="{FF2B5EF4-FFF2-40B4-BE49-F238E27FC236}">
                <a16:creationId xmlns:a16="http://schemas.microsoft.com/office/drawing/2014/main" id="{93BD80A1-1B97-42FA-847C-8931241A5ADE}"/>
              </a:ext>
            </a:extLst>
          </p:cNvPr>
          <p:cNvSpPr/>
          <p:nvPr/>
        </p:nvSpPr>
        <p:spPr>
          <a:xfrm>
            <a:off x="2468610" y="5138185"/>
            <a:ext cx="216024" cy="14401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24" name="Rectangle 15">
            <a:extLst>
              <a:ext uri="{FF2B5EF4-FFF2-40B4-BE49-F238E27FC236}">
                <a16:creationId xmlns:a16="http://schemas.microsoft.com/office/drawing/2014/main" id="{D3B5292B-940A-4258-B58E-9CCA4577DAB8}"/>
              </a:ext>
            </a:extLst>
          </p:cNvPr>
          <p:cNvSpPr/>
          <p:nvPr/>
        </p:nvSpPr>
        <p:spPr>
          <a:xfrm>
            <a:off x="4029720" y="3912560"/>
            <a:ext cx="1305512" cy="1008112"/>
          </a:xfrm>
          <a:prstGeom prst="rect">
            <a:avLst/>
          </a:prstGeom>
          <a:solidFill>
            <a:schemeClr val="bg1"/>
          </a:solid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kumimoji="1" lang="ja-JP" altLang="en-US" dirty="0">
                <a:solidFill>
                  <a:schemeClr val="tx1"/>
                </a:solidFill>
              </a:rPr>
              <a:t>ノード</a:t>
            </a:r>
          </a:p>
        </p:txBody>
      </p:sp>
      <p:sp>
        <p:nvSpPr>
          <p:cNvPr id="25" name="Rectangle: Rounded Corners 24">
            <a:extLst>
              <a:ext uri="{FF2B5EF4-FFF2-40B4-BE49-F238E27FC236}">
                <a16:creationId xmlns:a16="http://schemas.microsoft.com/office/drawing/2014/main" id="{66CAA53B-8094-4B0B-8226-6F41103EA5E9}"/>
              </a:ext>
            </a:extLst>
          </p:cNvPr>
          <p:cNvSpPr/>
          <p:nvPr/>
        </p:nvSpPr>
        <p:spPr>
          <a:xfrm>
            <a:off x="4208356" y="4344608"/>
            <a:ext cx="936104" cy="432048"/>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57AA526-6419-439C-B472-CA7B706C2ABE}"/>
              </a:ext>
            </a:extLst>
          </p:cNvPr>
          <p:cNvSpPr/>
          <p:nvPr/>
        </p:nvSpPr>
        <p:spPr>
          <a:xfrm>
            <a:off x="4469398" y="4488624"/>
            <a:ext cx="216024" cy="1440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27" name="Rectangle 26">
            <a:extLst>
              <a:ext uri="{FF2B5EF4-FFF2-40B4-BE49-F238E27FC236}">
                <a16:creationId xmlns:a16="http://schemas.microsoft.com/office/drawing/2014/main" id="{CF4291B2-7E1C-4A36-98A5-BCBCB30F3CA6}"/>
              </a:ext>
            </a:extLst>
          </p:cNvPr>
          <p:cNvSpPr/>
          <p:nvPr/>
        </p:nvSpPr>
        <p:spPr>
          <a:xfrm>
            <a:off x="4685422" y="4488624"/>
            <a:ext cx="216024" cy="1440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28" name="Rectangle 15">
            <a:extLst>
              <a:ext uri="{FF2B5EF4-FFF2-40B4-BE49-F238E27FC236}">
                <a16:creationId xmlns:a16="http://schemas.microsoft.com/office/drawing/2014/main" id="{556518DF-25DE-4560-ADF7-6DC611F8BC41}"/>
              </a:ext>
            </a:extLst>
          </p:cNvPr>
          <p:cNvSpPr/>
          <p:nvPr/>
        </p:nvSpPr>
        <p:spPr>
          <a:xfrm>
            <a:off x="5443244" y="4772146"/>
            <a:ext cx="1305512" cy="1008112"/>
          </a:xfrm>
          <a:prstGeom prst="rect">
            <a:avLst/>
          </a:prstGeom>
          <a:solidFill>
            <a:schemeClr val="bg1"/>
          </a:solid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kumimoji="1" lang="ja-JP" altLang="en-US" dirty="0">
                <a:solidFill>
                  <a:schemeClr val="tx1"/>
                </a:solidFill>
              </a:rPr>
              <a:t>ノード</a:t>
            </a:r>
          </a:p>
        </p:txBody>
      </p:sp>
      <p:sp>
        <p:nvSpPr>
          <p:cNvPr id="29" name="Rectangle: Rounded Corners 28">
            <a:extLst>
              <a:ext uri="{FF2B5EF4-FFF2-40B4-BE49-F238E27FC236}">
                <a16:creationId xmlns:a16="http://schemas.microsoft.com/office/drawing/2014/main" id="{48A4178D-5D6A-4A6C-B8BD-BC81B6E84696}"/>
              </a:ext>
            </a:extLst>
          </p:cNvPr>
          <p:cNvSpPr/>
          <p:nvPr/>
        </p:nvSpPr>
        <p:spPr>
          <a:xfrm>
            <a:off x="5621880" y="5204194"/>
            <a:ext cx="936104" cy="432048"/>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2FD4123-FBF2-42AE-BC91-71721A342DEF}"/>
              </a:ext>
            </a:extLst>
          </p:cNvPr>
          <p:cNvSpPr/>
          <p:nvPr/>
        </p:nvSpPr>
        <p:spPr>
          <a:xfrm>
            <a:off x="5882922" y="5348210"/>
            <a:ext cx="216024" cy="1440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31" name="Rectangle 30">
            <a:extLst>
              <a:ext uri="{FF2B5EF4-FFF2-40B4-BE49-F238E27FC236}">
                <a16:creationId xmlns:a16="http://schemas.microsoft.com/office/drawing/2014/main" id="{A6D8F9B9-8014-43E8-9576-EEE99A5FC92E}"/>
              </a:ext>
            </a:extLst>
          </p:cNvPr>
          <p:cNvSpPr/>
          <p:nvPr/>
        </p:nvSpPr>
        <p:spPr>
          <a:xfrm>
            <a:off x="6098946" y="5348210"/>
            <a:ext cx="216024" cy="1440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32" name="Rectangle 15">
            <a:extLst>
              <a:ext uri="{FF2B5EF4-FFF2-40B4-BE49-F238E27FC236}">
                <a16:creationId xmlns:a16="http://schemas.microsoft.com/office/drawing/2014/main" id="{5BF2B11C-5834-419D-A26B-95E7EF5CD90A}"/>
              </a:ext>
            </a:extLst>
          </p:cNvPr>
          <p:cNvSpPr/>
          <p:nvPr/>
        </p:nvSpPr>
        <p:spPr>
          <a:xfrm>
            <a:off x="7083647" y="4322295"/>
            <a:ext cx="1305512" cy="1008112"/>
          </a:xfrm>
          <a:prstGeom prst="rect">
            <a:avLst/>
          </a:prstGeom>
          <a:solidFill>
            <a:schemeClr val="bg1"/>
          </a:solid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kumimoji="1" lang="ja-JP" altLang="en-US" dirty="0">
                <a:solidFill>
                  <a:schemeClr val="tx1"/>
                </a:solidFill>
              </a:rPr>
              <a:t>ノード</a:t>
            </a:r>
          </a:p>
        </p:txBody>
      </p:sp>
      <p:sp>
        <p:nvSpPr>
          <p:cNvPr id="33" name="Rectangle: Rounded Corners 32">
            <a:extLst>
              <a:ext uri="{FF2B5EF4-FFF2-40B4-BE49-F238E27FC236}">
                <a16:creationId xmlns:a16="http://schemas.microsoft.com/office/drawing/2014/main" id="{CE4EDCC3-0762-4E47-A2AA-C605760DE6F1}"/>
              </a:ext>
            </a:extLst>
          </p:cNvPr>
          <p:cNvSpPr/>
          <p:nvPr/>
        </p:nvSpPr>
        <p:spPr>
          <a:xfrm>
            <a:off x="7262283" y="4754343"/>
            <a:ext cx="936104" cy="432048"/>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F9EC9B6-3FC3-4128-B823-B9C323406F2B}"/>
              </a:ext>
            </a:extLst>
          </p:cNvPr>
          <p:cNvSpPr/>
          <p:nvPr/>
        </p:nvSpPr>
        <p:spPr>
          <a:xfrm>
            <a:off x="7523325" y="4898359"/>
            <a:ext cx="216024" cy="1440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35" name="Rectangle 34">
            <a:extLst>
              <a:ext uri="{FF2B5EF4-FFF2-40B4-BE49-F238E27FC236}">
                <a16:creationId xmlns:a16="http://schemas.microsoft.com/office/drawing/2014/main" id="{A227AF7B-2D18-4EF2-B941-616C2D08FF26}"/>
              </a:ext>
            </a:extLst>
          </p:cNvPr>
          <p:cNvSpPr/>
          <p:nvPr/>
        </p:nvSpPr>
        <p:spPr>
          <a:xfrm>
            <a:off x="7739349" y="4898359"/>
            <a:ext cx="216024" cy="1440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36" name="Rectangle 15">
            <a:extLst>
              <a:ext uri="{FF2B5EF4-FFF2-40B4-BE49-F238E27FC236}">
                <a16:creationId xmlns:a16="http://schemas.microsoft.com/office/drawing/2014/main" id="{AE641628-60D9-46AF-836E-084195CAD983}"/>
              </a:ext>
            </a:extLst>
          </p:cNvPr>
          <p:cNvSpPr/>
          <p:nvPr/>
        </p:nvSpPr>
        <p:spPr>
          <a:xfrm>
            <a:off x="8936115" y="3987470"/>
            <a:ext cx="1305512" cy="1008112"/>
          </a:xfrm>
          <a:prstGeom prst="rect">
            <a:avLst/>
          </a:prstGeom>
          <a:solidFill>
            <a:schemeClr val="bg1"/>
          </a:solid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kumimoji="1" lang="ja-JP" altLang="en-US" dirty="0">
                <a:solidFill>
                  <a:schemeClr val="tx1"/>
                </a:solidFill>
              </a:rPr>
              <a:t>ノード</a:t>
            </a:r>
          </a:p>
        </p:txBody>
      </p:sp>
      <p:sp>
        <p:nvSpPr>
          <p:cNvPr id="37" name="Rectangle: Rounded Corners 36">
            <a:extLst>
              <a:ext uri="{FF2B5EF4-FFF2-40B4-BE49-F238E27FC236}">
                <a16:creationId xmlns:a16="http://schemas.microsoft.com/office/drawing/2014/main" id="{3CD75844-13FE-43D8-ADDD-AF2CF982B26E}"/>
              </a:ext>
            </a:extLst>
          </p:cNvPr>
          <p:cNvSpPr/>
          <p:nvPr/>
        </p:nvSpPr>
        <p:spPr>
          <a:xfrm>
            <a:off x="9114751" y="4419518"/>
            <a:ext cx="936104" cy="432048"/>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B809431-16C8-45A3-9DDB-AF7DF06BB429}"/>
              </a:ext>
            </a:extLst>
          </p:cNvPr>
          <p:cNvSpPr/>
          <p:nvPr/>
        </p:nvSpPr>
        <p:spPr>
          <a:xfrm>
            <a:off x="9375793" y="4563534"/>
            <a:ext cx="216024" cy="1440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39" name="Rectangle 38">
            <a:extLst>
              <a:ext uri="{FF2B5EF4-FFF2-40B4-BE49-F238E27FC236}">
                <a16:creationId xmlns:a16="http://schemas.microsoft.com/office/drawing/2014/main" id="{C7435249-5CC1-4438-91A2-F8ED9DB09259}"/>
              </a:ext>
            </a:extLst>
          </p:cNvPr>
          <p:cNvSpPr/>
          <p:nvPr/>
        </p:nvSpPr>
        <p:spPr>
          <a:xfrm>
            <a:off x="9591817" y="4563534"/>
            <a:ext cx="216024" cy="1440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44" name="Rectangle: Rounded Corners 43">
            <a:extLst>
              <a:ext uri="{FF2B5EF4-FFF2-40B4-BE49-F238E27FC236}">
                <a16:creationId xmlns:a16="http://schemas.microsoft.com/office/drawing/2014/main" id="{42DB40D5-D7E3-49BB-84B1-170846863F8F}"/>
              </a:ext>
            </a:extLst>
          </p:cNvPr>
          <p:cNvSpPr/>
          <p:nvPr/>
        </p:nvSpPr>
        <p:spPr>
          <a:xfrm>
            <a:off x="2999656" y="5005953"/>
            <a:ext cx="936104" cy="432048"/>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FDD095A-5B4F-405C-8198-D13425C851BC}"/>
              </a:ext>
            </a:extLst>
          </p:cNvPr>
          <p:cNvSpPr/>
          <p:nvPr/>
        </p:nvSpPr>
        <p:spPr>
          <a:xfrm>
            <a:off x="3260698" y="5149969"/>
            <a:ext cx="216024" cy="1440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46" name="Rectangle 45">
            <a:extLst>
              <a:ext uri="{FF2B5EF4-FFF2-40B4-BE49-F238E27FC236}">
                <a16:creationId xmlns:a16="http://schemas.microsoft.com/office/drawing/2014/main" id="{B11CDA97-986B-435B-AEC0-27332F165D9E}"/>
              </a:ext>
            </a:extLst>
          </p:cNvPr>
          <p:cNvSpPr/>
          <p:nvPr/>
        </p:nvSpPr>
        <p:spPr>
          <a:xfrm>
            <a:off x="3476722" y="5149969"/>
            <a:ext cx="216024" cy="1440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47" name="Multiplication Sign 46">
            <a:extLst>
              <a:ext uri="{FF2B5EF4-FFF2-40B4-BE49-F238E27FC236}">
                <a16:creationId xmlns:a16="http://schemas.microsoft.com/office/drawing/2014/main" id="{3B4D3F83-2474-4435-99F8-A78840168D8D}"/>
              </a:ext>
            </a:extLst>
          </p:cNvPr>
          <p:cNvSpPr/>
          <p:nvPr/>
        </p:nvSpPr>
        <p:spPr>
          <a:xfrm>
            <a:off x="1950373" y="4826351"/>
            <a:ext cx="252000" cy="252000"/>
          </a:xfrm>
          <a:prstGeom prst="mathMultiply">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Connector: Curved 48">
            <a:extLst>
              <a:ext uri="{FF2B5EF4-FFF2-40B4-BE49-F238E27FC236}">
                <a16:creationId xmlns:a16="http://schemas.microsoft.com/office/drawing/2014/main" id="{40D97194-411D-4885-81EE-E9D70CD3881A}"/>
              </a:ext>
            </a:extLst>
          </p:cNvPr>
          <p:cNvCxnSpPr>
            <a:stCxn id="15" idx="2"/>
            <a:endCxn id="44" idx="2"/>
          </p:cNvCxnSpPr>
          <p:nvPr/>
        </p:nvCxnSpPr>
        <p:spPr>
          <a:xfrm rot="16200000" flipH="1">
            <a:off x="2957760" y="4928053"/>
            <a:ext cx="11784" cy="1008112"/>
          </a:xfrm>
          <a:prstGeom prst="curvedConnector3">
            <a:avLst>
              <a:gd name="adj1" fmla="val 2039919"/>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F4DD5CF-C8A8-4AC6-828F-2FCBE36CC47C}"/>
              </a:ext>
            </a:extLst>
          </p:cNvPr>
          <p:cNvSpPr/>
          <p:nvPr/>
        </p:nvSpPr>
        <p:spPr>
          <a:xfrm>
            <a:off x="2619576" y="5697252"/>
            <a:ext cx="680001" cy="209651"/>
          </a:xfrm>
          <a:prstGeom prst="rect">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rPr>
              <a:t>起動</a:t>
            </a:r>
            <a:endParaRPr lang="en-US" sz="1200" dirty="0">
              <a:solidFill>
                <a:schemeClr val="tx1"/>
              </a:solidFill>
            </a:endParaRPr>
          </a:p>
        </p:txBody>
      </p:sp>
      <p:sp>
        <p:nvSpPr>
          <p:cNvPr id="52" name="TextBox 51">
            <a:extLst>
              <a:ext uri="{FF2B5EF4-FFF2-40B4-BE49-F238E27FC236}">
                <a16:creationId xmlns:a16="http://schemas.microsoft.com/office/drawing/2014/main" id="{824E6F41-DB61-402F-9F64-804F5578329B}"/>
              </a:ext>
            </a:extLst>
          </p:cNvPr>
          <p:cNvSpPr txBox="1"/>
          <p:nvPr/>
        </p:nvSpPr>
        <p:spPr>
          <a:xfrm>
            <a:off x="1847528" y="3657375"/>
            <a:ext cx="1368152" cy="369332"/>
          </a:xfrm>
          <a:prstGeom prst="rect">
            <a:avLst/>
          </a:prstGeom>
          <a:noFill/>
        </p:spPr>
        <p:txBody>
          <a:bodyPr wrap="square" rtlCol="0">
            <a:spAutoFit/>
          </a:bodyPr>
          <a:lstStyle/>
          <a:p>
            <a:pPr algn="ctr"/>
            <a:r>
              <a:rPr kumimoji="1" lang="en-US" dirty="0" err="1">
                <a:latin typeface="+mj-lt"/>
                <a:ea typeface="メイリオ" pitchFamily="50" charset="-128"/>
                <a:cs typeface="メイリオ" pitchFamily="50" charset="-128"/>
              </a:rPr>
              <a:t>ReplicaSet</a:t>
            </a:r>
            <a:endParaRPr kumimoji="1" lang="en-US" dirty="0">
              <a:latin typeface="+mj-lt"/>
              <a:ea typeface="メイリオ" pitchFamily="50" charset="-128"/>
              <a:cs typeface="メイリオ" pitchFamily="50" charset="-128"/>
            </a:endParaRPr>
          </a:p>
        </p:txBody>
      </p:sp>
    </p:spTree>
    <p:extLst>
      <p:ext uri="{BB962C8B-B14F-4D97-AF65-F5344CB8AC3E}">
        <p14:creationId xmlns:p14="http://schemas.microsoft.com/office/powerpoint/2010/main" val="276428337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0B10C-5BF6-4E25-A394-A8F0D36EDC85}"/>
              </a:ext>
            </a:extLst>
          </p:cNvPr>
          <p:cNvSpPr>
            <a:spLocks noGrp="1"/>
          </p:cNvSpPr>
          <p:nvPr>
            <p:ph type="title"/>
          </p:nvPr>
        </p:nvSpPr>
        <p:spPr/>
        <p:txBody>
          <a:bodyPr/>
          <a:lstStyle/>
          <a:p>
            <a:r>
              <a:rPr lang="en-US" dirty="0"/>
              <a:t>Deployment</a:t>
            </a:r>
          </a:p>
        </p:txBody>
      </p:sp>
      <p:sp>
        <p:nvSpPr>
          <p:cNvPr id="3" name="Content Placeholder 2">
            <a:extLst>
              <a:ext uri="{FF2B5EF4-FFF2-40B4-BE49-F238E27FC236}">
                <a16:creationId xmlns:a16="http://schemas.microsoft.com/office/drawing/2014/main" id="{812AFEDC-5C5B-4A19-9E8D-976FE27D8839}"/>
              </a:ext>
            </a:extLst>
          </p:cNvPr>
          <p:cNvSpPr>
            <a:spLocks noGrp="1"/>
          </p:cNvSpPr>
          <p:nvPr>
            <p:ph idx="1"/>
          </p:nvPr>
        </p:nvSpPr>
        <p:spPr/>
        <p:txBody>
          <a:bodyPr/>
          <a:lstStyle/>
          <a:p>
            <a:r>
              <a:rPr lang="ja-JP" altLang="en-US" dirty="0"/>
              <a:t>アプリケーションの配布単位を管理する単位</a:t>
            </a:r>
            <a:endParaRPr lang="en-US" altLang="ja-JP" dirty="0"/>
          </a:p>
          <a:p>
            <a:pPr lvl="1"/>
            <a:r>
              <a:rPr lang="en-US" dirty="0" err="1"/>
              <a:t>ReplicaSet</a:t>
            </a:r>
            <a:r>
              <a:rPr lang="en-US" dirty="0"/>
              <a:t> </a:t>
            </a:r>
            <a:r>
              <a:rPr lang="ja-JP" altLang="en-US" dirty="0"/>
              <a:t>の履歴を持つ</a:t>
            </a:r>
            <a:endParaRPr lang="en-US" altLang="ja-JP" dirty="0"/>
          </a:p>
          <a:p>
            <a:pPr lvl="1"/>
            <a:r>
              <a:rPr lang="en-US" dirty="0"/>
              <a:t>Pod </a:t>
            </a:r>
            <a:r>
              <a:rPr lang="ja-JP" altLang="en-US" dirty="0"/>
              <a:t>内のコンテナのバージョンアップを行いたい場合、システムを停止することなくローリングアップデート可能</a:t>
            </a:r>
            <a:endParaRPr lang="en-US" altLang="ja-JP" dirty="0"/>
          </a:p>
          <a:p>
            <a:pPr lvl="1"/>
            <a:r>
              <a:rPr lang="ja-JP" altLang="en-US" dirty="0"/>
              <a:t>履歴をもとに </a:t>
            </a:r>
            <a:r>
              <a:rPr lang="en-US" altLang="ja-JP" dirty="0"/>
              <a:t>1 </a:t>
            </a:r>
            <a:r>
              <a:rPr lang="ja-JP" altLang="en-US" dirty="0"/>
              <a:t>世代前の状態に戻すことも可能（ロールバック）</a:t>
            </a:r>
            <a:endParaRPr lang="en-US" dirty="0"/>
          </a:p>
        </p:txBody>
      </p:sp>
      <p:sp>
        <p:nvSpPr>
          <p:cNvPr id="4" name="Slide Number Placeholder 3">
            <a:extLst>
              <a:ext uri="{FF2B5EF4-FFF2-40B4-BE49-F238E27FC236}">
                <a16:creationId xmlns:a16="http://schemas.microsoft.com/office/drawing/2014/main" id="{D64371C9-8E32-4D7D-8900-A25562892570}"/>
              </a:ext>
            </a:extLst>
          </p:cNvPr>
          <p:cNvSpPr>
            <a:spLocks noGrp="1"/>
          </p:cNvSpPr>
          <p:nvPr>
            <p:ph type="sldNum" sz="quarter" idx="4"/>
          </p:nvPr>
        </p:nvSpPr>
        <p:spPr/>
        <p:txBody>
          <a:bodyPr/>
          <a:lstStyle/>
          <a:p>
            <a:fld id="{14E33006-2403-43D1-A522-31683E517756}" type="slidenum">
              <a:rPr lang="ja-JP" altLang="en-US" smtClean="0"/>
              <a:pPr/>
              <a:t>26</a:t>
            </a:fld>
            <a:endParaRPr lang="ja-JP" altLang="en-US" dirty="0"/>
          </a:p>
        </p:txBody>
      </p:sp>
      <p:sp>
        <p:nvSpPr>
          <p:cNvPr id="6" name="Rectangle: Rounded Corners 5">
            <a:extLst>
              <a:ext uri="{FF2B5EF4-FFF2-40B4-BE49-F238E27FC236}">
                <a16:creationId xmlns:a16="http://schemas.microsoft.com/office/drawing/2014/main" id="{72F1F78C-9FCA-4EB0-9637-EB76B2BDE0E2}"/>
              </a:ext>
            </a:extLst>
          </p:cNvPr>
          <p:cNvSpPr/>
          <p:nvPr/>
        </p:nvSpPr>
        <p:spPr>
          <a:xfrm>
            <a:off x="1667508" y="4797152"/>
            <a:ext cx="3960440" cy="1152128"/>
          </a:xfrm>
          <a:prstGeom prst="roundRect">
            <a:avLst/>
          </a:prstGeom>
          <a:noFill/>
          <a:ln>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EB411534-F9AE-4331-A618-33A4B55124ED}"/>
              </a:ext>
            </a:extLst>
          </p:cNvPr>
          <p:cNvSpPr/>
          <p:nvPr/>
        </p:nvSpPr>
        <p:spPr>
          <a:xfrm>
            <a:off x="6564054" y="4797152"/>
            <a:ext cx="3960440" cy="1152128"/>
          </a:xfrm>
          <a:prstGeom prst="roundRect">
            <a:avLst/>
          </a:prstGeom>
          <a:noFill/>
          <a:ln>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35F3134-DFF6-41B9-9CCC-468266076B2C}"/>
              </a:ext>
            </a:extLst>
          </p:cNvPr>
          <p:cNvSpPr/>
          <p:nvPr/>
        </p:nvSpPr>
        <p:spPr>
          <a:xfrm>
            <a:off x="1667508" y="3356992"/>
            <a:ext cx="8856984" cy="720080"/>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6D6A2C29-3417-42FA-ADD1-EF6F74571950}"/>
              </a:ext>
            </a:extLst>
          </p:cNvPr>
          <p:cNvSpPr/>
          <p:nvPr/>
        </p:nvSpPr>
        <p:spPr>
          <a:xfrm>
            <a:off x="2207568" y="5049180"/>
            <a:ext cx="3024336" cy="648072"/>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38F0A09-5AEE-4792-9A02-ABEB8C94B904}"/>
              </a:ext>
            </a:extLst>
          </p:cNvPr>
          <p:cNvSpPr/>
          <p:nvPr/>
        </p:nvSpPr>
        <p:spPr>
          <a:xfrm>
            <a:off x="2711624" y="5188830"/>
            <a:ext cx="2016224"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dirty="0">
                <a:solidFill>
                  <a:schemeClr val="tx1"/>
                </a:solidFill>
              </a:rPr>
              <a:t>コンテナイメージ</a:t>
            </a:r>
            <a:endParaRPr lang="en-US" altLang="ja-JP" sz="1000" dirty="0">
              <a:solidFill>
                <a:schemeClr val="tx1"/>
              </a:solidFill>
            </a:endParaRPr>
          </a:p>
          <a:p>
            <a:pPr algn="ctr"/>
            <a:r>
              <a:rPr lang="en-US" altLang="ja-JP" sz="1000" dirty="0">
                <a:solidFill>
                  <a:schemeClr val="tx1"/>
                </a:solidFill>
              </a:rPr>
              <a:t>ver1.0</a:t>
            </a:r>
            <a:endParaRPr lang="en-US" sz="1000" dirty="0">
              <a:solidFill>
                <a:schemeClr val="tx1"/>
              </a:solidFill>
            </a:endParaRPr>
          </a:p>
        </p:txBody>
      </p:sp>
      <p:sp>
        <p:nvSpPr>
          <p:cNvPr id="16" name="TextBox 15">
            <a:extLst>
              <a:ext uri="{FF2B5EF4-FFF2-40B4-BE49-F238E27FC236}">
                <a16:creationId xmlns:a16="http://schemas.microsoft.com/office/drawing/2014/main" id="{B7473B27-C01C-454A-9FFF-589720F01811}"/>
              </a:ext>
            </a:extLst>
          </p:cNvPr>
          <p:cNvSpPr txBox="1"/>
          <p:nvPr/>
        </p:nvSpPr>
        <p:spPr>
          <a:xfrm>
            <a:off x="1955540" y="5049180"/>
            <a:ext cx="1008112" cy="230832"/>
          </a:xfrm>
          <a:prstGeom prst="rect">
            <a:avLst/>
          </a:prstGeom>
          <a:noFill/>
        </p:spPr>
        <p:txBody>
          <a:bodyPr wrap="square" rtlCol="0">
            <a:spAutoFit/>
          </a:bodyPr>
          <a:lstStyle/>
          <a:p>
            <a:pPr algn="ctr"/>
            <a:r>
              <a:rPr kumimoji="1" lang="en-US" sz="900" dirty="0">
                <a:latin typeface="+mj-lt"/>
                <a:ea typeface="メイリオ" pitchFamily="50" charset="-128"/>
                <a:cs typeface="メイリオ" pitchFamily="50" charset="-128"/>
              </a:rPr>
              <a:t>Pod</a:t>
            </a:r>
          </a:p>
        </p:txBody>
      </p:sp>
      <p:sp>
        <p:nvSpPr>
          <p:cNvPr id="18" name="TextBox 17">
            <a:extLst>
              <a:ext uri="{FF2B5EF4-FFF2-40B4-BE49-F238E27FC236}">
                <a16:creationId xmlns:a16="http://schemas.microsoft.com/office/drawing/2014/main" id="{62D5D541-BA27-4B88-A5EF-CBEFDACC873E}"/>
              </a:ext>
            </a:extLst>
          </p:cNvPr>
          <p:cNvSpPr txBox="1"/>
          <p:nvPr/>
        </p:nvSpPr>
        <p:spPr>
          <a:xfrm>
            <a:off x="1413977" y="4807750"/>
            <a:ext cx="1368152" cy="230832"/>
          </a:xfrm>
          <a:prstGeom prst="rect">
            <a:avLst/>
          </a:prstGeom>
          <a:noFill/>
        </p:spPr>
        <p:txBody>
          <a:bodyPr wrap="square" rtlCol="0">
            <a:spAutoFit/>
          </a:bodyPr>
          <a:lstStyle/>
          <a:p>
            <a:pPr algn="ctr"/>
            <a:r>
              <a:rPr kumimoji="1" lang="en-US" sz="900" dirty="0" err="1">
                <a:latin typeface="+mj-lt"/>
                <a:ea typeface="メイリオ" pitchFamily="50" charset="-128"/>
                <a:cs typeface="メイリオ" pitchFamily="50" charset="-128"/>
              </a:rPr>
              <a:t>ReplicaSet</a:t>
            </a:r>
            <a:endParaRPr kumimoji="1" lang="en-US" sz="900" dirty="0">
              <a:latin typeface="+mj-lt"/>
              <a:ea typeface="メイリオ" pitchFamily="50" charset="-128"/>
              <a:cs typeface="メイリオ" pitchFamily="50" charset="-128"/>
            </a:endParaRPr>
          </a:p>
        </p:txBody>
      </p:sp>
      <p:sp>
        <p:nvSpPr>
          <p:cNvPr id="20" name="Rectangle: Rounded Corners 19">
            <a:extLst>
              <a:ext uri="{FF2B5EF4-FFF2-40B4-BE49-F238E27FC236}">
                <a16:creationId xmlns:a16="http://schemas.microsoft.com/office/drawing/2014/main" id="{CFFB84B9-9053-4708-B0EC-D1BFD6D2947D}"/>
              </a:ext>
            </a:extLst>
          </p:cNvPr>
          <p:cNvSpPr/>
          <p:nvPr/>
        </p:nvSpPr>
        <p:spPr>
          <a:xfrm>
            <a:off x="7142698" y="5049180"/>
            <a:ext cx="3024336" cy="648072"/>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BDECCF4-427C-41F7-8C15-EB772E5846E8}"/>
              </a:ext>
            </a:extLst>
          </p:cNvPr>
          <p:cNvSpPr/>
          <p:nvPr/>
        </p:nvSpPr>
        <p:spPr>
          <a:xfrm>
            <a:off x="7646754" y="5188830"/>
            <a:ext cx="2016224"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dirty="0">
                <a:solidFill>
                  <a:schemeClr val="tx1"/>
                </a:solidFill>
              </a:rPr>
              <a:t>コンテナイメージ</a:t>
            </a:r>
            <a:endParaRPr lang="en-US" altLang="ja-JP" sz="1000" dirty="0">
              <a:solidFill>
                <a:schemeClr val="tx1"/>
              </a:solidFill>
            </a:endParaRPr>
          </a:p>
          <a:p>
            <a:pPr algn="ctr"/>
            <a:r>
              <a:rPr lang="en-US" altLang="ja-JP" sz="1000" dirty="0">
                <a:solidFill>
                  <a:schemeClr val="tx1"/>
                </a:solidFill>
              </a:rPr>
              <a:t>ver2.0</a:t>
            </a:r>
            <a:endParaRPr lang="en-US" sz="1000" dirty="0">
              <a:solidFill>
                <a:schemeClr val="tx1"/>
              </a:solidFill>
            </a:endParaRPr>
          </a:p>
        </p:txBody>
      </p:sp>
      <p:sp>
        <p:nvSpPr>
          <p:cNvPr id="24" name="TextBox 23">
            <a:extLst>
              <a:ext uri="{FF2B5EF4-FFF2-40B4-BE49-F238E27FC236}">
                <a16:creationId xmlns:a16="http://schemas.microsoft.com/office/drawing/2014/main" id="{CC9C10C8-1FDA-4208-8A99-2322ED5FF354}"/>
              </a:ext>
            </a:extLst>
          </p:cNvPr>
          <p:cNvSpPr txBox="1"/>
          <p:nvPr/>
        </p:nvSpPr>
        <p:spPr>
          <a:xfrm>
            <a:off x="6890670" y="5049180"/>
            <a:ext cx="1008112" cy="230832"/>
          </a:xfrm>
          <a:prstGeom prst="rect">
            <a:avLst/>
          </a:prstGeom>
          <a:noFill/>
        </p:spPr>
        <p:txBody>
          <a:bodyPr wrap="square" rtlCol="0">
            <a:spAutoFit/>
          </a:bodyPr>
          <a:lstStyle/>
          <a:p>
            <a:pPr algn="ctr"/>
            <a:r>
              <a:rPr kumimoji="1" lang="en-US" sz="900" dirty="0">
                <a:latin typeface="+mj-lt"/>
                <a:ea typeface="メイリオ" pitchFamily="50" charset="-128"/>
                <a:cs typeface="メイリオ" pitchFamily="50" charset="-128"/>
              </a:rPr>
              <a:t>Pod</a:t>
            </a:r>
          </a:p>
        </p:txBody>
      </p:sp>
      <p:sp>
        <p:nvSpPr>
          <p:cNvPr id="26" name="TextBox 25">
            <a:extLst>
              <a:ext uri="{FF2B5EF4-FFF2-40B4-BE49-F238E27FC236}">
                <a16:creationId xmlns:a16="http://schemas.microsoft.com/office/drawing/2014/main" id="{43815745-1E8F-4DE5-8531-B914F8E8F678}"/>
              </a:ext>
            </a:extLst>
          </p:cNvPr>
          <p:cNvSpPr txBox="1"/>
          <p:nvPr/>
        </p:nvSpPr>
        <p:spPr>
          <a:xfrm>
            <a:off x="6349107" y="4807750"/>
            <a:ext cx="1368152" cy="230832"/>
          </a:xfrm>
          <a:prstGeom prst="rect">
            <a:avLst/>
          </a:prstGeom>
          <a:noFill/>
        </p:spPr>
        <p:txBody>
          <a:bodyPr wrap="square" rtlCol="0">
            <a:spAutoFit/>
          </a:bodyPr>
          <a:lstStyle/>
          <a:p>
            <a:pPr algn="ctr"/>
            <a:r>
              <a:rPr kumimoji="1" lang="en-US" sz="900" dirty="0" err="1">
                <a:latin typeface="+mj-lt"/>
                <a:ea typeface="メイリオ" pitchFamily="50" charset="-128"/>
                <a:cs typeface="メイリオ" pitchFamily="50" charset="-128"/>
              </a:rPr>
              <a:t>ReplicaSet</a:t>
            </a:r>
            <a:endParaRPr kumimoji="1" lang="en-US" sz="900" dirty="0">
              <a:latin typeface="+mj-lt"/>
              <a:ea typeface="メイリオ" pitchFamily="50" charset="-128"/>
              <a:cs typeface="メイリオ" pitchFamily="50" charset="-128"/>
            </a:endParaRPr>
          </a:p>
        </p:txBody>
      </p:sp>
      <p:sp>
        <p:nvSpPr>
          <p:cNvPr id="28" name="TextBox 27">
            <a:extLst>
              <a:ext uri="{FF2B5EF4-FFF2-40B4-BE49-F238E27FC236}">
                <a16:creationId xmlns:a16="http://schemas.microsoft.com/office/drawing/2014/main" id="{3C74BFA9-FAA7-4310-AE63-3903D6707425}"/>
              </a:ext>
            </a:extLst>
          </p:cNvPr>
          <p:cNvSpPr txBox="1"/>
          <p:nvPr/>
        </p:nvSpPr>
        <p:spPr>
          <a:xfrm>
            <a:off x="1664447" y="3346394"/>
            <a:ext cx="1368152" cy="276999"/>
          </a:xfrm>
          <a:prstGeom prst="rect">
            <a:avLst/>
          </a:prstGeom>
          <a:noFill/>
        </p:spPr>
        <p:txBody>
          <a:bodyPr wrap="square" rtlCol="0">
            <a:spAutoFit/>
          </a:bodyPr>
          <a:lstStyle/>
          <a:p>
            <a:pPr algn="ctr"/>
            <a:r>
              <a:rPr kumimoji="1" lang="en-US" sz="1200" dirty="0">
                <a:latin typeface="+mj-lt"/>
                <a:ea typeface="メイリオ" pitchFamily="50" charset="-128"/>
                <a:cs typeface="メイリオ" pitchFamily="50" charset="-128"/>
              </a:rPr>
              <a:t>Deployment</a:t>
            </a:r>
          </a:p>
        </p:txBody>
      </p:sp>
      <p:sp>
        <p:nvSpPr>
          <p:cNvPr id="29" name="Rectangle 28">
            <a:extLst>
              <a:ext uri="{FF2B5EF4-FFF2-40B4-BE49-F238E27FC236}">
                <a16:creationId xmlns:a16="http://schemas.microsoft.com/office/drawing/2014/main" id="{4BF6ED36-C068-4590-AD4D-7E8D24EFE8AF}"/>
              </a:ext>
            </a:extLst>
          </p:cNvPr>
          <p:cNvSpPr/>
          <p:nvPr/>
        </p:nvSpPr>
        <p:spPr>
          <a:xfrm>
            <a:off x="5087888" y="3429000"/>
            <a:ext cx="2016224" cy="5506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a:solidFill>
                  <a:schemeClr val="tx1"/>
                </a:solidFill>
              </a:rPr>
              <a:t>テンプレート</a:t>
            </a:r>
            <a:endParaRPr lang="en-US" altLang="ja-JP" sz="1000" dirty="0">
              <a:solidFill>
                <a:schemeClr val="tx1"/>
              </a:solidFill>
            </a:endParaRPr>
          </a:p>
          <a:p>
            <a:pPr algn="ctr"/>
            <a:r>
              <a:rPr lang="ja-JP" altLang="en-US" sz="1000" dirty="0">
                <a:solidFill>
                  <a:schemeClr val="tx1"/>
                </a:solidFill>
              </a:rPr>
              <a:t>コンテナイメージ</a:t>
            </a:r>
            <a:endParaRPr lang="en-US" altLang="ja-JP" sz="1000" dirty="0">
              <a:solidFill>
                <a:schemeClr val="tx1"/>
              </a:solidFill>
            </a:endParaRPr>
          </a:p>
          <a:p>
            <a:pPr algn="ctr"/>
            <a:r>
              <a:rPr lang="en-US" altLang="ja-JP" sz="1000" strike="sngStrike" dirty="0">
                <a:solidFill>
                  <a:schemeClr val="tx1"/>
                </a:solidFill>
              </a:rPr>
              <a:t>ver1.0</a:t>
            </a:r>
            <a:r>
              <a:rPr lang="en-US" altLang="ja-JP" sz="1000" dirty="0">
                <a:solidFill>
                  <a:schemeClr val="tx1"/>
                </a:solidFill>
              </a:rPr>
              <a:t>  ver2.0</a:t>
            </a:r>
            <a:endParaRPr lang="en-US" sz="1000" dirty="0">
              <a:solidFill>
                <a:schemeClr val="tx1"/>
              </a:solidFill>
            </a:endParaRPr>
          </a:p>
        </p:txBody>
      </p:sp>
      <p:cxnSp>
        <p:nvCxnSpPr>
          <p:cNvPr id="31" name="Straight Arrow Connector 30">
            <a:extLst>
              <a:ext uri="{FF2B5EF4-FFF2-40B4-BE49-F238E27FC236}">
                <a16:creationId xmlns:a16="http://schemas.microsoft.com/office/drawing/2014/main" id="{C137F74D-DC1E-4F0A-912E-F744D14D39FD}"/>
              </a:ext>
            </a:extLst>
          </p:cNvPr>
          <p:cNvCxnSpPr>
            <a:stCxn id="8" idx="2"/>
            <a:endCxn id="6" idx="0"/>
          </p:cNvCxnSpPr>
          <p:nvPr/>
        </p:nvCxnSpPr>
        <p:spPr>
          <a:xfrm flipH="1">
            <a:off x="3647728" y="4077072"/>
            <a:ext cx="2448272" cy="720080"/>
          </a:xfrm>
          <a:prstGeom prst="straightConnector1">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7C0897E-F96D-45A6-95EC-B7D48D4E5EE5}"/>
              </a:ext>
            </a:extLst>
          </p:cNvPr>
          <p:cNvCxnSpPr>
            <a:cxnSpLocks/>
            <a:stCxn id="8" idx="2"/>
            <a:endCxn id="7" idx="0"/>
          </p:cNvCxnSpPr>
          <p:nvPr/>
        </p:nvCxnSpPr>
        <p:spPr>
          <a:xfrm>
            <a:off x="6096000" y="4077072"/>
            <a:ext cx="2448274" cy="7200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77371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FB3F3-5CCB-49F1-856D-8FB96D7EA98A}"/>
              </a:ext>
            </a:extLst>
          </p:cNvPr>
          <p:cNvSpPr>
            <a:spLocks noGrp="1"/>
          </p:cNvSpPr>
          <p:nvPr>
            <p:ph type="title"/>
          </p:nvPr>
        </p:nvSpPr>
        <p:spPr/>
        <p:txBody>
          <a:bodyPr/>
          <a:lstStyle/>
          <a:p>
            <a:r>
              <a:rPr lang="en-US" dirty="0"/>
              <a:t>Service</a:t>
            </a:r>
          </a:p>
        </p:txBody>
      </p:sp>
      <p:sp>
        <p:nvSpPr>
          <p:cNvPr id="3" name="Content Placeholder 2">
            <a:extLst>
              <a:ext uri="{FF2B5EF4-FFF2-40B4-BE49-F238E27FC236}">
                <a16:creationId xmlns:a16="http://schemas.microsoft.com/office/drawing/2014/main" id="{A65E9EFC-4E04-45FF-B51F-F733AB4FC59B}"/>
              </a:ext>
            </a:extLst>
          </p:cNvPr>
          <p:cNvSpPr>
            <a:spLocks noGrp="1"/>
          </p:cNvSpPr>
          <p:nvPr>
            <p:ph idx="1"/>
          </p:nvPr>
        </p:nvSpPr>
        <p:spPr/>
        <p:txBody>
          <a:bodyPr/>
          <a:lstStyle/>
          <a:p>
            <a:r>
              <a:rPr lang="en-US" dirty="0"/>
              <a:t>Kubernetes </a:t>
            </a:r>
            <a:r>
              <a:rPr lang="ja-JP" altLang="en-US" dirty="0"/>
              <a:t>のネットワークを管理するオブジェクト</a:t>
            </a:r>
          </a:p>
          <a:p>
            <a:pPr lvl="1"/>
            <a:endParaRPr lang="en-US" dirty="0"/>
          </a:p>
        </p:txBody>
      </p:sp>
      <p:sp>
        <p:nvSpPr>
          <p:cNvPr id="4" name="Slide Number Placeholder 3">
            <a:extLst>
              <a:ext uri="{FF2B5EF4-FFF2-40B4-BE49-F238E27FC236}">
                <a16:creationId xmlns:a16="http://schemas.microsoft.com/office/drawing/2014/main" id="{53AE8E89-4342-4460-B546-1C9CA555B552}"/>
              </a:ext>
            </a:extLst>
          </p:cNvPr>
          <p:cNvSpPr>
            <a:spLocks noGrp="1"/>
          </p:cNvSpPr>
          <p:nvPr>
            <p:ph type="sldNum" sz="quarter" idx="4"/>
          </p:nvPr>
        </p:nvSpPr>
        <p:spPr/>
        <p:txBody>
          <a:bodyPr/>
          <a:lstStyle/>
          <a:p>
            <a:fld id="{14E33006-2403-43D1-A522-31683E517756}" type="slidenum">
              <a:rPr lang="ja-JP" altLang="en-US" smtClean="0"/>
              <a:pPr/>
              <a:t>27</a:t>
            </a:fld>
            <a:endParaRPr lang="ja-JP" altLang="en-US" dirty="0"/>
          </a:p>
        </p:txBody>
      </p:sp>
      <p:graphicFrame>
        <p:nvGraphicFramePr>
          <p:cNvPr id="5" name="Table 5">
            <a:extLst>
              <a:ext uri="{FF2B5EF4-FFF2-40B4-BE49-F238E27FC236}">
                <a16:creationId xmlns:a16="http://schemas.microsoft.com/office/drawing/2014/main" id="{BCC696EC-9EBD-49DE-BB45-11E3E756D69A}"/>
              </a:ext>
            </a:extLst>
          </p:cNvPr>
          <p:cNvGraphicFramePr>
            <a:graphicFrameLocks noGrp="1"/>
          </p:cNvGraphicFramePr>
          <p:nvPr>
            <p:extLst>
              <p:ext uri="{D42A27DB-BD31-4B8C-83A1-F6EECF244321}">
                <p14:modId xmlns:p14="http://schemas.microsoft.com/office/powerpoint/2010/main" val="1527984094"/>
              </p:ext>
            </p:extLst>
          </p:nvPr>
        </p:nvGraphicFramePr>
        <p:xfrm>
          <a:off x="767408" y="1597660"/>
          <a:ext cx="10657184" cy="3662680"/>
        </p:xfrm>
        <a:graphic>
          <a:graphicData uri="http://schemas.openxmlformats.org/drawingml/2006/table">
            <a:tbl>
              <a:tblPr firstRow="1" bandRow="1">
                <a:tableStyleId>{5C22544A-7EE6-4342-B048-85BDC9FD1C3A}</a:tableStyleId>
              </a:tblPr>
              <a:tblGrid>
                <a:gridCol w="1479877">
                  <a:extLst>
                    <a:ext uri="{9D8B030D-6E8A-4147-A177-3AD203B41FA5}">
                      <a16:colId xmlns:a16="http://schemas.microsoft.com/office/drawing/2014/main" val="3629341504"/>
                    </a:ext>
                  </a:extLst>
                </a:gridCol>
                <a:gridCol w="9177307">
                  <a:extLst>
                    <a:ext uri="{9D8B030D-6E8A-4147-A177-3AD203B41FA5}">
                      <a16:colId xmlns:a16="http://schemas.microsoft.com/office/drawing/2014/main" val="774995170"/>
                    </a:ext>
                  </a:extLst>
                </a:gridCol>
              </a:tblGrid>
              <a:tr h="370840">
                <a:tc>
                  <a:txBody>
                    <a:bodyPr/>
                    <a:lstStyle/>
                    <a:p>
                      <a:r>
                        <a:rPr lang="ja-JP" altLang="en-US" sz="1600" dirty="0"/>
                        <a:t>種類</a:t>
                      </a:r>
                      <a:endParaRPr lang="en-US" sz="1600" dirty="0"/>
                    </a:p>
                  </a:txBody>
                  <a:tcPr/>
                </a:tc>
                <a:tc>
                  <a:txBody>
                    <a:bodyPr/>
                    <a:lstStyle/>
                    <a:p>
                      <a:r>
                        <a:rPr lang="ja-JP" altLang="en-US" sz="1600" dirty="0"/>
                        <a:t>説明</a:t>
                      </a:r>
                      <a:endParaRPr lang="en-US" sz="1600" dirty="0"/>
                    </a:p>
                  </a:txBody>
                  <a:tcPr/>
                </a:tc>
                <a:extLst>
                  <a:ext uri="{0D108BD9-81ED-4DB2-BD59-A6C34878D82A}">
                    <a16:rowId xmlns:a16="http://schemas.microsoft.com/office/drawing/2014/main" val="1387659891"/>
                  </a:ext>
                </a:extLst>
              </a:tr>
              <a:tr h="370840">
                <a:tc>
                  <a:txBody>
                    <a:bodyPr/>
                    <a:lstStyle/>
                    <a:p>
                      <a:r>
                        <a:rPr lang="en-US" sz="1600" dirty="0" err="1"/>
                        <a:t>ClusterIP</a:t>
                      </a:r>
                      <a:endParaRPr lang="en-US" sz="1600" dirty="0"/>
                    </a:p>
                  </a:txBody>
                  <a:tcPr/>
                </a:tc>
                <a:tc>
                  <a:txBody>
                    <a:bodyPr/>
                    <a:lstStyle/>
                    <a:p>
                      <a:r>
                        <a:rPr kumimoji="1" lang="ja-JP" altLang="en-US" sz="1600" b="0" i="0" kern="1200" dirty="0">
                          <a:solidFill>
                            <a:schemeClr val="dk1"/>
                          </a:solidFill>
                          <a:effectLst/>
                          <a:latin typeface="+mn-lt"/>
                          <a:ea typeface="+mn-ea"/>
                          <a:cs typeface="+mn-cs"/>
                        </a:rPr>
                        <a:t>アプリケーションを内部的にのみ公開します。サービスはポート フォワーダーとして機能し、クラスター内でサービスが使用可能になります。値の指定を省略した場合の既定値です。</a:t>
                      </a:r>
                      <a:endParaRPr lang="en-US" sz="1600" dirty="0"/>
                    </a:p>
                  </a:txBody>
                  <a:tcPr/>
                </a:tc>
                <a:extLst>
                  <a:ext uri="{0D108BD9-81ED-4DB2-BD59-A6C34878D82A}">
                    <a16:rowId xmlns:a16="http://schemas.microsoft.com/office/drawing/2014/main" val="2430977293"/>
                  </a:ext>
                </a:extLst>
              </a:tr>
              <a:tr h="370840">
                <a:tc>
                  <a:txBody>
                    <a:bodyPr/>
                    <a:lstStyle/>
                    <a:p>
                      <a:r>
                        <a:rPr lang="en-US" sz="1600" dirty="0" err="1"/>
                        <a:t>NodePort</a:t>
                      </a:r>
                      <a:endParaRPr lang="en-US" sz="1600" dirty="0"/>
                    </a:p>
                  </a:txBody>
                  <a:tcPr/>
                </a:tc>
                <a:tc>
                  <a:txBody>
                    <a:bodyPr/>
                    <a:lstStyle/>
                    <a:p>
                      <a:r>
                        <a:rPr kumimoji="1" lang="ja-JP" altLang="en-US" sz="1600" b="0" i="0" kern="1200" dirty="0">
                          <a:solidFill>
                            <a:schemeClr val="dk1"/>
                          </a:solidFill>
                          <a:effectLst/>
                          <a:latin typeface="+mn-lt"/>
                          <a:ea typeface="+mn-ea"/>
                          <a:cs typeface="+mn-cs"/>
                        </a:rPr>
                        <a:t>外部にサービスが公開され、サービスに応答する静的ポートが各ノードに割り当てられます。 </a:t>
                      </a:r>
                      <a:r>
                        <a:rPr lang="en-US" altLang="ja-JP" sz="1600" dirty="0" err="1"/>
                        <a:t>nodeIp:port</a:t>
                      </a:r>
                      <a:r>
                        <a:rPr kumimoji="1" lang="ja-JP" altLang="en-US" sz="1600" b="0" i="0" kern="1200" dirty="0">
                          <a:solidFill>
                            <a:schemeClr val="dk1"/>
                          </a:solidFill>
                          <a:effectLst/>
                          <a:latin typeface="+mn-lt"/>
                          <a:ea typeface="+mn-ea"/>
                          <a:cs typeface="+mn-cs"/>
                        </a:rPr>
                        <a:t> を介してアクセスされた場合、ノードによって、</a:t>
                      </a:r>
                      <a:r>
                        <a:rPr lang="en-US" altLang="ja-JP" sz="1600" dirty="0" err="1"/>
                        <a:t>ClusterIP</a:t>
                      </a:r>
                      <a:r>
                        <a:rPr kumimoji="1" lang="ja-JP" altLang="en-US" sz="1600" b="0" i="0" kern="1200" dirty="0">
                          <a:solidFill>
                            <a:schemeClr val="dk1"/>
                          </a:solidFill>
                          <a:effectLst/>
                          <a:latin typeface="+mn-lt"/>
                          <a:ea typeface="+mn-ea"/>
                          <a:cs typeface="+mn-cs"/>
                        </a:rPr>
                        <a:t> という種類の内部サービスに要求が自動的にリダイレクトされます。 その後、このサービスによってリクエストがアプリケーションに転送されます。</a:t>
                      </a:r>
                      <a:endParaRPr lang="en-US" sz="1600" dirty="0"/>
                    </a:p>
                  </a:txBody>
                  <a:tcPr/>
                </a:tc>
                <a:extLst>
                  <a:ext uri="{0D108BD9-81ED-4DB2-BD59-A6C34878D82A}">
                    <a16:rowId xmlns:a16="http://schemas.microsoft.com/office/drawing/2014/main" val="1888374250"/>
                  </a:ext>
                </a:extLst>
              </a:tr>
              <a:tr h="370840">
                <a:tc>
                  <a:txBody>
                    <a:bodyPr/>
                    <a:lstStyle/>
                    <a:p>
                      <a:r>
                        <a:rPr lang="en-US" sz="1600" dirty="0" err="1"/>
                        <a:t>LoadBalancer</a:t>
                      </a:r>
                      <a:endParaRPr lang="en-US" sz="1600" dirty="0"/>
                    </a:p>
                  </a:txBody>
                  <a:tcPr/>
                </a:tc>
                <a:tc>
                  <a:txBody>
                    <a:bodyPr/>
                    <a:lstStyle/>
                    <a:p>
                      <a:r>
                        <a:rPr kumimoji="1" lang="en-US" altLang="ja-JP" sz="1600" b="0" i="0" kern="1200" dirty="0">
                          <a:solidFill>
                            <a:schemeClr val="dk1"/>
                          </a:solidFill>
                          <a:effectLst/>
                          <a:latin typeface="+mn-lt"/>
                          <a:ea typeface="+mn-ea"/>
                          <a:cs typeface="+mn-cs"/>
                        </a:rPr>
                        <a:t>Azure </a:t>
                      </a:r>
                      <a:r>
                        <a:rPr kumimoji="1" lang="ja-JP" altLang="en-US" sz="1600" b="0" i="0" kern="1200" dirty="0">
                          <a:solidFill>
                            <a:schemeClr val="dk1"/>
                          </a:solidFill>
                          <a:effectLst/>
                          <a:latin typeface="+mn-lt"/>
                          <a:ea typeface="+mn-ea"/>
                          <a:cs typeface="+mn-cs"/>
                        </a:rPr>
                        <a:t>の負荷分散ソリューションを使用して外部にサービスが公開されます。このリソースが作成されると、</a:t>
                      </a:r>
                      <a:r>
                        <a:rPr kumimoji="1" lang="en-US" altLang="ja-JP" sz="1600" b="0" i="0" kern="1200" dirty="0">
                          <a:solidFill>
                            <a:schemeClr val="dk1"/>
                          </a:solidFill>
                          <a:effectLst/>
                          <a:latin typeface="+mn-lt"/>
                          <a:ea typeface="+mn-ea"/>
                          <a:cs typeface="+mn-cs"/>
                        </a:rPr>
                        <a:t>Azure </a:t>
                      </a:r>
                      <a:r>
                        <a:rPr kumimoji="1" lang="ja-JP" altLang="en-US" sz="1600" b="0" i="0" kern="1200" dirty="0">
                          <a:solidFill>
                            <a:schemeClr val="dk1"/>
                          </a:solidFill>
                          <a:effectLst/>
                          <a:latin typeface="+mn-lt"/>
                          <a:ea typeface="+mn-ea"/>
                          <a:cs typeface="+mn-cs"/>
                        </a:rPr>
                        <a:t>サブスクリプション内の </a:t>
                      </a:r>
                      <a:r>
                        <a:rPr kumimoji="1" lang="en-US" altLang="ja-JP" sz="1600" b="0" i="0" kern="1200" dirty="0">
                          <a:solidFill>
                            <a:schemeClr val="dk1"/>
                          </a:solidFill>
                          <a:effectLst/>
                          <a:latin typeface="+mn-lt"/>
                          <a:ea typeface="+mn-ea"/>
                          <a:cs typeface="+mn-cs"/>
                        </a:rPr>
                        <a:t>Azure Load Balancer </a:t>
                      </a:r>
                      <a:r>
                        <a:rPr kumimoji="1" lang="ja-JP" altLang="en-US" sz="1600" b="0" i="0" kern="1200" dirty="0">
                          <a:solidFill>
                            <a:schemeClr val="dk1"/>
                          </a:solidFill>
                          <a:effectLst/>
                          <a:latin typeface="+mn-lt"/>
                          <a:ea typeface="+mn-ea"/>
                          <a:cs typeface="+mn-cs"/>
                        </a:rPr>
                        <a:t>リソースが作成されます。 また、ロード バランサーのトラフィックがリダイレクトされる </a:t>
                      </a:r>
                      <a:r>
                        <a:rPr lang="en-US" altLang="ja-JP" sz="1600" dirty="0" err="1"/>
                        <a:t>NodePort</a:t>
                      </a:r>
                      <a:r>
                        <a:rPr kumimoji="1" lang="ja-JP" altLang="en-US" sz="1600" b="0" i="0" kern="1200" dirty="0">
                          <a:solidFill>
                            <a:schemeClr val="dk1"/>
                          </a:solidFill>
                          <a:effectLst/>
                          <a:latin typeface="+mn-lt"/>
                          <a:ea typeface="+mn-ea"/>
                          <a:cs typeface="+mn-cs"/>
                        </a:rPr>
                        <a:t> サービスと、内部で転送する </a:t>
                      </a:r>
                      <a:r>
                        <a:rPr lang="en-US" altLang="ja-JP" sz="1600" dirty="0" err="1"/>
                        <a:t>ClusterIP</a:t>
                      </a:r>
                      <a:r>
                        <a:rPr kumimoji="1" lang="ja-JP" altLang="en-US" sz="1600" b="0" i="0" kern="1200" dirty="0">
                          <a:solidFill>
                            <a:schemeClr val="dk1"/>
                          </a:solidFill>
                          <a:effectLst/>
                          <a:latin typeface="+mn-lt"/>
                          <a:ea typeface="+mn-ea"/>
                          <a:cs typeface="+mn-cs"/>
                        </a:rPr>
                        <a:t> サービスが自動的に作成されます。</a:t>
                      </a:r>
                      <a:endParaRPr lang="en-US" sz="1600" dirty="0"/>
                    </a:p>
                  </a:txBody>
                  <a:tcPr/>
                </a:tc>
                <a:extLst>
                  <a:ext uri="{0D108BD9-81ED-4DB2-BD59-A6C34878D82A}">
                    <a16:rowId xmlns:a16="http://schemas.microsoft.com/office/drawing/2014/main" val="1920977487"/>
                  </a:ext>
                </a:extLst>
              </a:tr>
              <a:tr h="370840">
                <a:tc>
                  <a:txBody>
                    <a:bodyPr/>
                    <a:lstStyle/>
                    <a:p>
                      <a:r>
                        <a:rPr lang="en-US" sz="1600" dirty="0" err="1"/>
                        <a:t>ExternalName</a:t>
                      </a:r>
                      <a:endParaRPr lang="en-US" sz="1600" dirty="0"/>
                    </a:p>
                  </a:txBody>
                  <a:tcPr/>
                </a:tc>
                <a:tc>
                  <a:txBody>
                    <a:bodyPr/>
                    <a:lstStyle/>
                    <a:p>
                      <a:r>
                        <a:rPr kumimoji="1" lang="en-US" altLang="ja-JP" sz="1600" b="0" i="0" kern="1200" dirty="0">
                          <a:solidFill>
                            <a:schemeClr val="dk1"/>
                          </a:solidFill>
                          <a:effectLst/>
                          <a:latin typeface="+mn-lt"/>
                          <a:ea typeface="+mn-ea"/>
                          <a:cs typeface="+mn-cs"/>
                        </a:rPr>
                        <a:t>CNAME </a:t>
                      </a:r>
                      <a:r>
                        <a:rPr kumimoji="1" lang="ja-JP" altLang="en-US" sz="1600" b="0" i="0" kern="1200" dirty="0">
                          <a:solidFill>
                            <a:schemeClr val="dk1"/>
                          </a:solidFill>
                          <a:effectLst/>
                          <a:latin typeface="+mn-lt"/>
                          <a:ea typeface="+mn-ea"/>
                          <a:cs typeface="+mn-cs"/>
                        </a:rPr>
                        <a:t>レコードを介して </a:t>
                      </a:r>
                      <a:r>
                        <a:rPr kumimoji="1" lang="en-US" altLang="ja-JP" sz="1600" b="0" i="0" kern="1200" dirty="0">
                          <a:solidFill>
                            <a:schemeClr val="dk1"/>
                          </a:solidFill>
                          <a:effectLst/>
                          <a:latin typeface="+mn-lt"/>
                          <a:ea typeface="+mn-ea"/>
                          <a:cs typeface="+mn-cs"/>
                        </a:rPr>
                        <a:t>DNS </a:t>
                      </a:r>
                      <a:r>
                        <a:rPr kumimoji="1" lang="ja-JP" altLang="en-US" sz="1600" b="0" i="0" kern="1200" dirty="0">
                          <a:solidFill>
                            <a:schemeClr val="dk1"/>
                          </a:solidFill>
                          <a:effectLst/>
                          <a:latin typeface="+mn-lt"/>
                          <a:ea typeface="+mn-ea"/>
                          <a:cs typeface="+mn-cs"/>
                        </a:rPr>
                        <a:t>解決を使用してサービスがマップされます。</a:t>
                      </a:r>
                      <a:r>
                        <a:rPr kumimoji="1" lang="en-US" altLang="ja-JP" sz="1600" b="0" i="0" kern="1200" dirty="0">
                          <a:solidFill>
                            <a:schemeClr val="dk1"/>
                          </a:solidFill>
                          <a:effectLst/>
                          <a:latin typeface="+mn-lt"/>
                          <a:ea typeface="+mn-ea"/>
                          <a:cs typeface="+mn-cs"/>
                        </a:rPr>
                        <a:t>Kubernetes </a:t>
                      </a:r>
                      <a:r>
                        <a:rPr kumimoji="1" lang="ja-JP" altLang="en-US" sz="1600" b="0" i="0" kern="1200" dirty="0">
                          <a:solidFill>
                            <a:schemeClr val="dk1"/>
                          </a:solidFill>
                          <a:effectLst/>
                          <a:latin typeface="+mn-lt"/>
                          <a:ea typeface="+mn-ea"/>
                          <a:cs typeface="+mn-cs"/>
                        </a:rPr>
                        <a:t>クラスターの外部に存在するサービスにトラフィックを送信します。</a:t>
                      </a:r>
                      <a:endParaRPr lang="en-US" sz="1600" dirty="0"/>
                    </a:p>
                  </a:txBody>
                  <a:tcPr/>
                </a:tc>
                <a:extLst>
                  <a:ext uri="{0D108BD9-81ED-4DB2-BD59-A6C34878D82A}">
                    <a16:rowId xmlns:a16="http://schemas.microsoft.com/office/drawing/2014/main" val="3464864164"/>
                  </a:ext>
                </a:extLst>
              </a:tr>
            </a:tbl>
          </a:graphicData>
        </a:graphic>
      </p:graphicFrame>
      <p:sp>
        <p:nvSpPr>
          <p:cNvPr id="9" name="TextBox 8">
            <a:extLst>
              <a:ext uri="{FF2B5EF4-FFF2-40B4-BE49-F238E27FC236}">
                <a16:creationId xmlns:a16="http://schemas.microsoft.com/office/drawing/2014/main" id="{F53E8F5A-B769-4D40-9E29-D6A97E19B7F0}"/>
              </a:ext>
            </a:extLst>
          </p:cNvPr>
          <p:cNvSpPr txBox="1"/>
          <p:nvPr/>
        </p:nvSpPr>
        <p:spPr>
          <a:xfrm>
            <a:off x="3047565" y="6488668"/>
            <a:ext cx="6095128" cy="276999"/>
          </a:xfrm>
          <a:prstGeom prst="rect">
            <a:avLst/>
          </a:prstGeom>
          <a:noFill/>
        </p:spPr>
        <p:txBody>
          <a:bodyPr wrap="square">
            <a:spAutoFit/>
          </a:bodyPr>
          <a:lstStyle/>
          <a:p>
            <a:pPr algn="ctr"/>
            <a:r>
              <a:rPr lang="en-US" sz="1200" dirty="0">
                <a:hlinkClick r:id="rId2"/>
              </a:rPr>
              <a:t>Service | Kubernetes</a:t>
            </a:r>
            <a:endParaRPr lang="en-US" sz="1200" dirty="0"/>
          </a:p>
        </p:txBody>
      </p:sp>
    </p:spTree>
    <p:extLst>
      <p:ext uri="{BB962C8B-B14F-4D97-AF65-F5344CB8AC3E}">
        <p14:creationId xmlns:p14="http://schemas.microsoft.com/office/powerpoint/2010/main" val="78411796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C4C6F-4957-444B-82F1-1FCA1B6EB210}"/>
              </a:ext>
            </a:extLst>
          </p:cNvPr>
          <p:cNvSpPr>
            <a:spLocks noGrp="1"/>
          </p:cNvSpPr>
          <p:nvPr>
            <p:ph type="title"/>
          </p:nvPr>
        </p:nvSpPr>
        <p:spPr/>
        <p:txBody>
          <a:bodyPr/>
          <a:lstStyle/>
          <a:p>
            <a:r>
              <a:rPr lang="en-US" dirty="0"/>
              <a:t>Ingress</a:t>
            </a:r>
          </a:p>
        </p:txBody>
      </p:sp>
      <p:sp>
        <p:nvSpPr>
          <p:cNvPr id="3" name="Content Placeholder 2">
            <a:extLst>
              <a:ext uri="{FF2B5EF4-FFF2-40B4-BE49-F238E27FC236}">
                <a16:creationId xmlns:a16="http://schemas.microsoft.com/office/drawing/2014/main" id="{D4711A89-3AE8-4CD8-BBC8-30D55B22B956}"/>
              </a:ext>
            </a:extLst>
          </p:cNvPr>
          <p:cNvSpPr>
            <a:spLocks noGrp="1"/>
          </p:cNvSpPr>
          <p:nvPr>
            <p:ph idx="1"/>
          </p:nvPr>
        </p:nvSpPr>
        <p:spPr/>
        <p:txBody>
          <a:bodyPr/>
          <a:lstStyle/>
          <a:p>
            <a:r>
              <a:rPr lang="ja-JP" altLang="en-US" dirty="0"/>
              <a:t>クラスター外部からのアクセスを受け付けるためのオブジェクト</a:t>
            </a:r>
            <a:endParaRPr lang="en-US" altLang="ja-JP" dirty="0"/>
          </a:p>
          <a:p>
            <a:pPr lvl="1"/>
            <a:r>
              <a:rPr lang="en-US" dirty="0"/>
              <a:t>HTTP/HTTPS </a:t>
            </a:r>
            <a:r>
              <a:rPr lang="ja-JP" altLang="en-US" dirty="0"/>
              <a:t>のエンドポイントとして機能する</a:t>
            </a:r>
            <a:endParaRPr lang="en-US" altLang="ja-JP" dirty="0"/>
          </a:p>
          <a:p>
            <a:pPr lvl="1"/>
            <a:r>
              <a:rPr lang="ja-JP" altLang="en-US" dirty="0"/>
              <a:t>以下の </a:t>
            </a:r>
            <a:r>
              <a:rPr lang="en-US" altLang="ja-JP" dirty="0"/>
              <a:t>L7 </a:t>
            </a:r>
            <a:r>
              <a:rPr lang="ja-JP" altLang="en-US" dirty="0"/>
              <a:t>の機能を提供</a:t>
            </a:r>
            <a:endParaRPr lang="en-US" altLang="ja-JP" dirty="0"/>
          </a:p>
          <a:p>
            <a:pPr lvl="2"/>
            <a:r>
              <a:rPr lang="ja-JP" altLang="en-US" dirty="0"/>
              <a:t>ロードバランサ</a:t>
            </a:r>
            <a:endParaRPr lang="en-US" altLang="ja-JP" dirty="0"/>
          </a:p>
          <a:p>
            <a:pPr lvl="2"/>
            <a:r>
              <a:rPr lang="en-US" altLang="ja-JP" dirty="0"/>
              <a:t>URL</a:t>
            </a:r>
            <a:r>
              <a:rPr lang="ja-JP" altLang="en-US" dirty="0"/>
              <a:t>パスに応じたバックエンドサービスへのルーティング</a:t>
            </a:r>
            <a:endParaRPr lang="en-US" altLang="ja-JP" dirty="0"/>
          </a:p>
          <a:p>
            <a:pPr lvl="2"/>
            <a:r>
              <a:rPr lang="en-US" altLang="ja-JP" dirty="0"/>
              <a:t>SSL</a:t>
            </a:r>
            <a:r>
              <a:rPr lang="ja-JP" altLang="en-US" dirty="0"/>
              <a:t>終端</a:t>
            </a:r>
            <a:endParaRPr lang="en-US" altLang="ja-JP" dirty="0"/>
          </a:p>
          <a:p>
            <a:pPr lvl="2"/>
            <a:r>
              <a:rPr lang="ja-JP" altLang="en-US" dirty="0"/>
              <a:t>名前ベースのバーチャルホスティング</a:t>
            </a:r>
            <a:endParaRPr lang="en-US" dirty="0"/>
          </a:p>
        </p:txBody>
      </p:sp>
      <p:sp>
        <p:nvSpPr>
          <p:cNvPr id="4" name="Slide Number Placeholder 3">
            <a:extLst>
              <a:ext uri="{FF2B5EF4-FFF2-40B4-BE49-F238E27FC236}">
                <a16:creationId xmlns:a16="http://schemas.microsoft.com/office/drawing/2014/main" id="{3925D424-597F-4C86-823C-D423BCB4FA02}"/>
              </a:ext>
            </a:extLst>
          </p:cNvPr>
          <p:cNvSpPr>
            <a:spLocks noGrp="1"/>
          </p:cNvSpPr>
          <p:nvPr>
            <p:ph type="sldNum" sz="quarter" idx="4"/>
          </p:nvPr>
        </p:nvSpPr>
        <p:spPr/>
        <p:txBody>
          <a:bodyPr/>
          <a:lstStyle/>
          <a:p>
            <a:fld id="{14E33006-2403-43D1-A522-31683E517756}" type="slidenum">
              <a:rPr lang="ja-JP" altLang="en-US" smtClean="0"/>
              <a:pPr/>
              <a:t>28</a:t>
            </a:fld>
            <a:endParaRPr lang="ja-JP" altLang="en-US" dirty="0"/>
          </a:p>
        </p:txBody>
      </p:sp>
      <p:pic>
        <p:nvPicPr>
          <p:cNvPr id="6" name="Picture 5" descr="Graphical user interface&#10;&#10;Description automatically generated">
            <a:extLst>
              <a:ext uri="{FF2B5EF4-FFF2-40B4-BE49-F238E27FC236}">
                <a16:creationId xmlns:a16="http://schemas.microsoft.com/office/drawing/2014/main" id="{11481855-221C-4C6E-82CA-E1A2B8D966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0096" y="4051219"/>
            <a:ext cx="3992707" cy="2402117"/>
          </a:xfrm>
          <a:prstGeom prst="rect">
            <a:avLst/>
          </a:prstGeom>
        </p:spPr>
      </p:pic>
      <p:sp>
        <p:nvSpPr>
          <p:cNvPr id="8" name="Rectangle 15">
            <a:extLst>
              <a:ext uri="{FF2B5EF4-FFF2-40B4-BE49-F238E27FC236}">
                <a16:creationId xmlns:a16="http://schemas.microsoft.com/office/drawing/2014/main" id="{2350A0E4-B508-42D5-8D8E-8804A8E13973}"/>
              </a:ext>
            </a:extLst>
          </p:cNvPr>
          <p:cNvSpPr/>
          <p:nvPr/>
        </p:nvSpPr>
        <p:spPr>
          <a:xfrm>
            <a:off x="3521200" y="4100808"/>
            <a:ext cx="1440160" cy="1112087"/>
          </a:xfrm>
          <a:prstGeom prst="rect">
            <a:avLst/>
          </a:prstGeom>
          <a:solidFill>
            <a:schemeClr val="bg1"/>
          </a:solid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kumimoji="1" lang="ja-JP" altLang="en-US" dirty="0">
                <a:solidFill>
                  <a:schemeClr val="tx1"/>
                </a:solidFill>
              </a:rPr>
              <a:t>ノード</a:t>
            </a:r>
          </a:p>
        </p:txBody>
      </p:sp>
      <p:pic>
        <p:nvPicPr>
          <p:cNvPr id="10" name="Picture 2">
            <a:extLst>
              <a:ext uri="{FF2B5EF4-FFF2-40B4-BE49-F238E27FC236}">
                <a16:creationId xmlns:a16="http://schemas.microsoft.com/office/drawing/2014/main" id="{8E4E0FD5-95DE-41C1-8B2A-5897EA893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9496" y="4292183"/>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02AEA940-5CD4-418D-97B2-91F1FF0CA4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59496" y="5492869"/>
            <a:ext cx="720000" cy="720000"/>
          </a:xfrm>
          <a:prstGeom prst="rect">
            <a:avLst/>
          </a:prstGeom>
        </p:spPr>
      </p:pic>
      <p:cxnSp>
        <p:nvCxnSpPr>
          <p:cNvPr id="16" name="Straight Connector 15">
            <a:extLst>
              <a:ext uri="{FF2B5EF4-FFF2-40B4-BE49-F238E27FC236}">
                <a16:creationId xmlns:a16="http://schemas.microsoft.com/office/drawing/2014/main" id="{A255B32A-F10C-4C89-84C2-B9F532C08745}"/>
              </a:ext>
            </a:extLst>
          </p:cNvPr>
          <p:cNvCxnSpPr>
            <a:cxnSpLocks/>
          </p:cNvCxnSpPr>
          <p:nvPr/>
        </p:nvCxnSpPr>
        <p:spPr>
          <a:xfrm>
            <a:off x="6096000" y="3429000"/>
            <a:ext cx="0" cy="30006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EC79F6A-9D09-4360-83DD-F97CDF066677}"/>
              </a:ext>
            </a:extLst>
          </p:cNvPr>
          <p:cNvCxnSpPr>
            <a:cxnSpLocks/>
            <a:stCxn id="12" idx="0"/>
            <a:endCxn id="10" idx="2"/>
          </p:cNvCxnSpPr>
          <p:nvPr/>
        </p:nvCxnSpPr>
        <p:spPr>
          <a:xfrm flipV="1">
            <a:off x="1919496" y="5012183"/>
            <a:ext cx="0" cy="4806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2295751-06F8-476C-8279-639F7515C7D7}"/>
              </a:ext>
            </a:extLst>
          </p:cNvPr>
          <p:cNvCxnSpPr>
            <a:stCxn id="10" idx="3"/>
            <a:endCxn id="8" idx="1"/>
          </p:cNvCxnSpPr>
          <p:nvPr/>
        </p:nvCxnSpPr>
        <p:spPr>
          <a:xfrm>
            <a:off x="2279496" y="4652183"/>
            <a:ext cx="1241704" cy="46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F81A1CD-DA92-4D9D-94A7-9B2A3483801B}"/>
              </a:ext>
            </a:extLst>
          </p:cNvPr>
          <p:cNvSpPr txBox="1"/>
          <p:nvPr/>
        </p:nvSpPr>
        <p:spPr>
          <a:xfrm>
            <a:off x="1127448" y="3596752"/>
            <a:ext cx="4159453" cy="369332"/>
          </a:xfrm>
          <a:prstGeom prst="rect">
            <a:avLst/>
          </a:prstGeom>
          <a:solidFill>
            <a:schemeClr val="bg1">
              <a:lumMod val="85000"/>
            </a:schemeClr>
          </a:solidFill>
        </p:spPr>
        <p:txBody>
          <a:bodyPr wrap="square" rtlCol="0">
            <a:spAutoFit/>
          </a:bodyPr>
          <a:lstStyle/>
          <a:p>
            <a:pPr algn="ctr"/>
            <a:r>
              <a:rPr kumimoji="1" lang="en-US" dirty="0">
                <a:latin typeface="+mj-lt"/>
                <a:ea typeface="メイリオ" pitchFamily="50" charset="-128"/>
                <a:cs typeface="メイリオ" pitchFamily="50" charset="-128"/>
              </a:rPr>
              <a:t>HTTP </a:t>
            </a:r>
            <a:r>
              <a:rPr kumimoji="1" lang="ja-JP" altLang="en-US" dirty="0">
                <a:latin typeface="+mj-lt"/>
                <a:ea typeface="メイリオ" pitchFamily="50" charset="-128"/>
                <a:cs typeface="メイリオ" pitchFamily="50" charset="-128"/>
              </a:rPr>
              <a:t>アプリケーションルーティング</a:t>
            </a:r>
            <a:endParaRPr kumimoji="1" lang="en-US" dirty="0" err="1">
              <a:latin typeface="+mj-lt"/>
              <a:ea typeface="メイリオ" pitchFamily="50" charset="-128"/>
              <a:cs typeface="メイリオ" pitchFamily="50" charset="-128"/>
            </a:endParaRPr>
          </a:p>
        </p:txBody>
      </p:sp>
      <p:sp>
        <p:nvSpPr>
          <p:cNvPr id="24" name="TextBox 23">
            <a:extLst>
              <a:ext uri="{FF2B5EF4-FFF2-40B4-BE49-F238E27FC236}">
                <a16:creationId xmlns:a16="http://schemas.microsoft.com/office/drawing/2014/main" id="{66252DF0-CB17-4EA7-9CFF-58367C1139FE}"/>
              </a:ext>
            </a:extLst>
          </p:cNvPr>
          <p:cNvSpPr txBox="1"/>
          <p:nvPr/>
        </p:nvSpPr>
        <p:spPr>
          <a:xfrm>
            <a:off x="6905097" y="3596752"/>
            <a:ext cx="4159453" cy="369332"/>
          </a:xfrm>
          <a:prstGeom prst="rect">
            <a:avLst/>
          </a:prstGeom>
          <a:solidFill>
            <a:schemeClr val="bg1">
              <a:lumMod val="85000"/>
            </a:schemeClr>
          </a:solidFill>
        </p:spPr>
        <p:txBody>
          <a:bodyPr wrap="square" rtlCol="0">
            <a:spAutoFit/>
          </a:bodyPr>
          <a:lstStyle/>
          <a:p>
            <a:pPr algn="ctr"/>
            <a:r>
              <a:rPr kumimoji="1" lang="en-US" dirty="0">
                <a:latin typeface="+mj-lt"/>
                <a:ea typeface="メイリオ" pitchFamily="50" charset="-128"/>
                <a:cs typeface="メイリオ" pitchFamily="50" charset="-128"/>
              </a:rPr>
              <a:t>Application Gateway Ingress Controller</a:t>
            </a:r>
          </a:p>
        </p:txBody>
      </p:sp>
      <p:sp>
        <p:nvSpPr>
          <p:cNvPr id="26" name="TextBox 25">
            <a:extLst>
              <a:ext uri="{FF2B5EF4-FFF2-40B4-BE49-F238E27FC236}">
                <a16:creationId xmlns:a16="http://schemas.microsoft.com/office/drawing/2014/main" id="{72961108-11C8-4091-BE69-6B5440B34D2D}"/>
              </a:ext>
            </a:extLst>
          </p:cNvPr>
          <p:cNvSpPr txBox="1"/>
          <p:nvPr/>
        </p:nvSpPr>
        <p:spPr>
          <a:xfrm>
            <a:off x="2879036" y="6396335"/>
            <a:ext cx="8809075" cy="461665"/>
          </a:xfrm>
          <a:prstGeom prst="rect">
            <a:avLst/>
          </a:prstGeom>
          <a:noFill/>
        </p:spPr>
        <p:txBody>
          <a:bodyPr wrap="square">
            <a:spAutoFit/>
          </a:bodyPr>
          <a:lstStyle/>
          <a:p>
            <a:pPr algn="r"/>
            <a:r>
              <a:rPr lang="en-US" sz="1200" dirty="0">
                <a:hlinkClick r:id="rId6"/>
              </a:rPr>
              <a:t>Azure Application Gateway </a:t>
            </a:r>
            <a:r>
              <a:rPr lang="ja-JP" altLang="en-US" sz="1200" dirty="0">
                <a:hlinkClick r:id="rId6"/>
              </a:rPr>
              <a:t>イングレス コントローラーとは </a:t>
            </a:r>
            <a:r>
              <a:rPr lang="en-US" altLang="ja-JP" sz="1200" dirty="0">
                <a:hlinkClick r:id="rId6"/>
              </a:rPr>
              <a:t>| </a:t>
            </a:r>
            <a:r>
              <a:rPr lang="en-US" sz="1200" dirty="0">
                <a:hlinkClick r:id="rId6"/>
              </a:rPr>
              <a:t>Microsoft Docs</a:t>
            </a:r>
            <a:endParaRPr lang="en-US" sz="1200" dirty="0"/>
          </a:p>
          <a:p>
            <a:pPr algn="r"/>
            <a:r>
              <a:rPr lang="en-US" sz="1200" dirty="0">
                <a:hlinkClick r:id="rId7"/>
              </a:rPr>
              <a:t>Azure Kubernetes Service (AKS) </a:t>
            </a:r>
            <a:r>
              <a:rPr lang="ja-JP" altLang="en-US" sz="1200" dirty="0">
                <a:hlinkClick r:id="rId7"/>
              </a:rPr>
              <a:t>の </a:t>
            </a:r>
            <a:r>
              <a:rPr lang="en-US" sz="1200" dirty="0">
                <a:hlinkClick r:id="rId7"/>
              </a:rPr>
              <a:t>HTTP </a:t>
            </a:r>
            <a:r>
              <a:rPr lang="ja-JP" altLang="en-US" sz="1200" dirty="0">
                <a:hlinkClick r:id="rId7"/>
              </a:rPr>
              <a:t>アプリケーション ルーティング アドオン </a:t>
            </a:r>
            <a:r>
              <a:rPr lang="en-US" altLang="ja-JP" sz="1200" dirty="0">
                <a:hlinkClick r:id="rId7"/>
              </a:rPr>
              <a:t>- </a:t>
            </a:r>
            <a:r>
              <a:rPr lang="en-US" sz="1200" dirty="0">
                <a:hlinkClick r:id="rId7"/>
              </a:rPr>
              <a:t>Azure Kubernetes Service | Microsoft Docs</a:t>
            </a:r>
            <a:endParaRPr lang="en-US" sz="1200" dirty="0"/>
          </a:p>
        </p:txBody>
      </p:sp>
    </p:spTree>
    <p:extLst>
      <p:ext uri="{BB962C8B-B14F-4D97-AF65-F5344CB8AC3E}">
        <p14:creationId xmlns:p14="http://schemas.microsoft.com/office/powerpoint/2010/main" val="407696427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8B9E3-73B1-4F30-9618-C1F2CE254673}"/>
              </a:ext>
            </a:extLst>
          </p:cNvPr>
          <p:cNvSpPr>
            <a:spLocks noGrp="1"/>
          </p:cNvSpPr>
          <p:nvPr>
            <p:ph type="title"/>
          </p:nvPr>
        </p:nvSpPr>
        <p:spPr/>
        <p:txBody>
          <a:bodyPr/>
          <a:lstStyle/>
          <a:p>
            <a:r>
              <a:rPr lang="ja-JP" altLang="en-US" dirty="0"/>
              <a:t>イングレスコントローラ</a:t>
            </a:r>
            <a:endParaRPr lang="en-US" dirty="0"/>
          </a:p>
        </p:txBody>
      </p:sp>
      <p:sp>
        <p:nvSpPr>
          <p:cNvPr id="4" name="Slide Number Placeholder 3">
            <a:extLst>
              <a:ext uri="{FF2B5EF4-FFF2-40B4-BE49-F238E27FC236}">
                <a16:creationId xmlns:a16="http://schemas.microsoft.com/office/drawing/2014/main" id="{BB95DFE1-4693-4F25-9A21-1141457B64AC}"/>
              </a:ext>
            </a:extLst>
          </p:cNvPr>
          <p:cNvSpPr>
            <a:spLocks noGrp="1"/>
          </p:cNvSpPr>
          <p:nvPr>
            <p:ph type="sldNum" sz="quarter" idx="4"/>
          </p:nvPr>
        </p:nvSpPr>
        <p:spPr/>
        <p:txBody>
          <a:bodyPr/>
          <a:lstStyle/>
          <a:p>
            <a:fld id="{14E33006-2403-43D1-A522-31683E517756}" type="slidenum">
              <a:rPr lang="ja-JP" altLang="en-US" smtClean="0"/>
              <a:pPr/>
              <a:t>29</a:t>
            </a:fld>
            <a:endParaRPr lang="ja-JP" altLang="en-US" dirty="0"/>
          </a:p>
        </p:txBody>
      </p:sp>
      <p:pic>
        <p:nvPicPr>
          <p:cNvPr id="14" name="Graphic 13">
            <a:extLst>
              <a:ext uri="{FF2B5EF4-FFF2-40B4-BE49-F238E27FC236}">
                <a16:creationId xmlns:a16="http://schemas.microsoft.com/office/drawing/2014/main" id="{2C00E16B-8181-4367-B937-06EE15B38E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85524" y="2056081"/>
            <a:ext cx="514350" cy="514350"/>
          </a:xfrm>
          <a:prstGeom prst="rect">
            <a:avLst/>
          </a:prstGeom>
        </p:spPr>
      </p:pic>
      <p:sp>
        <p:nvSpPr>
          <p:cNvPr id="16" name="Rectangle 15">
            <a:extLst>
              <a:ext uri="{FF2B5EF4-FFF2-40B4-BE49-F238E27FC236}">
                <a16:creationId xmlns:a16="http://schemas.microsoft.com/office/drawing/2014/main" id="{C1CF7E1F-0AAA-4C03-8C92-EF2570CCADD9}"/>
              </a:ext>
            </a:extLst>
          </p:cNvPr>
          <p:cNvSpPr/>
          <p:nvPr/>
        </p:nvSpPr>
        <p:spPr>
          <a:xfrm>
            <a:off x="3999527" y="2582204"/>
            <a:ext cx="1486344" cy="2880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kumimoji="1" lang="en-US" altLang="ja-JP" sz="1400" dirty="0">
                <a:solidFill>
                  <a:schemeClr val="tx1"/>
                </a:solidFill>
              </a:rPr>
              <a:t>Kubernetes</a:t>
            </a:r>
          </a:p>
          <a:p>
            <a:pPr algn="ctr"/>
            <a:r>
              <a:rPr kumimoji="1" lang="ja-JP" altLang="en-US" sz="1400" dirty="0">
                <a:solidFill>
                  <a:schemeClr val="tx1"/>
                </a:solidFill>
              </a:rPr>
              <a:t>サービス</a:t>
            </a:r>
          </a:p>
        </p:txBody>
      </p:sp>
      <p:pic>
        <p:nvPicPr>
          <p:cNvPr id="18" name="Graphic 17">
            <a:extLst>
              <a:ext uri="{FF2B5EF4-FFF2-40B4-BE49-F238E27FC236}">
                <a16:creationId xmlns:a16="http://schemas.microsoft.com/office/drawing/2014/main" id="{92C81501-F339-4C0B-9282-FBE0D03A55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61062" y="1133050"/>
            <a:ext cx="720000" cy="720000"/>
          </a:xfrm>
          <a:prstGeom prst="rect">
            <a:avLst/>
          </a:prstGeom>
        </p:spPr>
      </p:pic>
      <p:sp>
        <p:nvSpPr>
          <p:cNvPr id="20" name="TextBox 19">
            <a:extLst>
              <a:ext uri="{FF2B5EF4-FFF2-40B4-BE49-F238E27FC236}">
                <a16:creationId xmlns:a16="http://schemas.microsoft.com/office/drawing/2014/main" id="{BAEACC3D-D8A9-4F9D-863C-C9A8A7AEFBB7}"/>
              </a:ext>
            </a:extLst>
          </p:cNvPr>
          <p:cNvSpPr txBox="1"/>
          <p:nvPr/>
        </p:nvSpPr>
        <p:spPr>
          <a:xfrm>
            <a:off x="917548" y="1962800"/>
            <a:ext cx="1607029" cy="307777"/>
          </a:xfrm>
          <a:prstGeom prst="rect">
            <a:avLst/>
          </a:prstGeom>
          <a:noFill/>
        </p:spPr>
        <p:txBody>
          <a:bodyPr wrap="square" rtlCol="0">
            <a:spAutoFit/>
          </a:bodyPr>
          <a:lstStyle/>
          <a:p>
            <a:pPr algn="ctr"/>
            <a:r>
              <a:rPr kumimoji="1" lang="ja-JP" altLang="en-US" sz="1400" dirty="0">
                <a:latin typeface="+mj-lt"/>
                <a:ea typeface="メイリオ" pitchFamily="50" charset="-128"/>
                <a:cs typeface="メイリオ" pitchFamily="50" charset="-128"/>
              </a:rPr>
              <a:t>開発者</a:t>
            </a:r>
            <a:endParaRPr kumimoji="1" lang="en-US" sz="1400" dirty="0" err="1">
              <a:latin typeface="+mj-lt"/>
              <a:ea typeface="メイリオ" pitchFamily="50" charset="-128"/>
              <a:cs typeface="メイリオ" pitchFamily="50" charset="-128"/>
            </a:endParaRPr>
          </a:p>
        </p:txBody>
      </p:sp>
      <p:cxnSp>
        <p:nvCxnSpPr>
          <p:cNvPr id="22" name="Connector: Elbow 21">
            <a:extLst>
              <a:ext uri="{FF2B5EF4-FFF2-40B4-BE49-F238E27FC236}">
                <a16:creationId xmlns:a16="http://schemas.microsoft.com/office/drawing/2014/main" id="{6B21A23D-8D86-4D9B-8498-E6CCA9F972E7}"/>
              </a:ext>
            </a:extLst>
          </p:cNvPr>
          <p:cNvCxnSpPr>
            <a:cxnSpLocks/>
            <a:stCxn id="18" idx="3"/>
          </p:cNvCxnSpPr>
          <p:nvPr/>
        </p:nvCxnSpPr>
        <p:spPr>
          <a:xfrm>
            <a:off x="2081062" y="1493050"/>
            <a:ext cx="1998714" cy="8202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15">
            <a:extLst>
              <a:ext uri="{FF2B5EF4-FFF2-40B4-BE49-F238E27FC236}">
                <a16:creationId xmlns:a16="http://schemas.microsoft.com/office/drawing/2014/main" id="{35F3143A-AE35-47FD-949E-6D409AF94BAA}"/>
              </a:ext>
            </a:extLst>
          </p:cNvPr>
          <p:cNvSpPr/>
          <p:nvPr/>
        </p:nvSpPr>
        <p:spPr>
          <a:xfrm>
            <a:off x="7536160" y="836712"/>
            <a:ext cx="3096344" cy="2390986"/>
          </a:xfrm>
          <a:prstGeom prst="rect">
            <a:avLst/>
          </a:prstGeom>
          <a:solidFill>
            <a:schemeClr val="bg1"/>
          </a:solid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kumimoji="1" lang="ja-JP" altLang="en-US" dirty="0">
                <a:solidFill>
                  <a:schemeClr val="tx1"/>
                </a:solidFill>
              </a:rPr>
              <a:t>ノード</a:t>
            </a:r>
          </a:p>
        </p:txBody>
      </p:sp>
      <p:sp>
        <p:nvSpPr>
          <p:cNvPr id="30" name="Rectangle 24">
            <a:extLst>
              <a:ext uri="{FF2B5EF4-FFF2-40B4-BE49-F238E27FC236}">
                <a16:creationId xmlns:a16="http://schemas.microsoft.com/office/drawing/2014/main" id="{F5D51BFC-FCF8-4477-B3BE-F6577C7CCFC6}"/>
              </a:ext>
            </a:extLst>
          </p:cNvPr>
          <p:cNvSpPr/>
          <p:nvPr/>
        </p:nvSpPr>
        <p:spPr>
          <a:xfrm>
            <a:off x="7603537" y="1996220"/>
            <a:ext cx="1213398" cy="14443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400" dirty="0" err="1">
                <a:solidFill>
                  <a:schemeClr val="tx1"/>
                </a:solidFill>
              </a:rPr>
              <a:t>kubelet</a:t>
            </a:r>
            <a:endParaRPr kumimoji="1" lang="ja-JP" altLang="en-US" sz="1400" dirty="0">
              <a:solidFill>
                <a:schemeClr val="tx1"/>
              </a:solidFill>
            </a:endParaRPr>
          </a:p>
        </p:txBody>
      </p:sp>
      <p:sp>
        <p:nvSpPr>
          <p:cNvPr id="32" name="Rectangle 69">
            <a:extLst>
              <a:ext uri="{FF2B5EF4-FFF2-40B4-BE49-F238E27FC236}">
                <a16:creationId xmlns:a16="http://schemas.microsoft.com/office/drawing/2014/main" id="{DB341F61-BBE1-4FC8-A548-4BCE95810AD2}"/>
              </a:ext>
            </a:extLst>
          </p:cNvPr>
          <p:cNvSpPr/>
          <p:nvPr/>
        </p:nvSpPr>
        <p:spPr>
          <a:xfrm>
            <a:off x="9390961" y="1996220"/>
            <a:ext cx="1213398" cy="14443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400" dirty="0" err="1">
                <a:solidFill>
                  <a:schemeClr val="tx1"/>
                </a:solidFill>
              </a:rPr>
              <a:t>kubeproxy</a:t>
            </a:r>
            <a:endParaRPr kumimoji="1" lang="ja-JP" altLang="en-US" sz="1400" dirty="0">
              <a:solidFill>
                <a:schemeClr val="tx1"/>
              </a:solidFill>
            </a:endParaRPr>
          </a:p>
        </p:txBody>
      </p:sp>
      <p:sp>
        <p:nvSpPr>
          <p:cNvPr id="36" name="Rectangle 60">
            <a:extLst>
              <a:ext uri="{FF2B5EF4-FFF2-40B4-BE49-F238E27FC236}">
                <a16:creationId xmlns:a16="http://schemas.microsoft.com/office/drawing/2014/main" id="{FA322E61-4607-44C4-A622-498E27D6EE88}"/>
              </a:ext>
            </a:extLst>
          </p:cNvPr>
          <p:cNvSpPr/>
          <p:nvPr/>
        </p:nvSpPr>
        <p:spPr>
          <a:xfrm>
            <a:off x="8616280" y="2541175"/>
            <a:ext cx="975619" cy="18506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000" dirty="0">
                <a:solidFill>
                  <a:schemeClr val="tx1"/>
                </a:solidFill>
              </a:rPr>
              <a:t>コンテナ</a:t>
            </a:r>
          </a:p>
        </p:txBody>
      </p:sp>
      <p:pic>
        <p:nvPicPr>
          <p:cNvPr id="38" name="Graphic 84">
            <a:extLst>
              <a:ext uri="{FF2B5EF4-FFF2-40B4-BE49-F238E27FC236}">
                <a16:creationId xmlns:a16="http://schemas.microsoft.com/office/drawing/2014/main" id="{B7C1233D-94C3-4C80-9F83-946097744AF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43015" y="1272605"/>
            <a:ext cx="741820" cy="720000"/>
          </a:xfrm>
          <a:prstGeom prst="rect">
            <a:avLst/>
          </a:prstGeom>
        </p:spPr>
      </p:pic>
      <p:pic>
        <p:nvPicPr>
          <p:cNvPr id="40" name="Graphic 86">
            <a:extLst>
              <a:ext uri="{FF2B5EF4-FFF2-40B4-BE49-F238E27FC236}">
                <a16:creationId xmlns:a16="http://schemas.microsoft.com/office/drawing/2014/main" id="{5C3EC8B5-47A9-4FFE-A30E-BC4A12F3AE5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13317" y="1272605"/>
            <a:ext cx="741820" cy="720000"/>
          </a:xfrm>
          <a:prstGeom prst="rect">
            <a:avLst/>
          </a:prstGeom>
        </p:spPr>
      </p:pic>
      <p:pic>
        <p:nvPicPr>
          <p:cNvPr id="42" name="Graphic 37">
            <a:extLst>
              <a:ext uri="{FF2B5EF4-FFF2-40B4-BE49-F238E27FC236}">
                <a16:creationId xmlns:a16="http://schemas.microsoft.com/office/drawing/2014/main" id="{AF2DDA6E-D6D1-47CE-B492-ADA86AA348D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82924" y="2749897"/>
            <a:ext cx="370910" cy="360000"/>
          </a:xfrm>
          <a:prstGeom prst="rect">
            <a:avLst/>
          </a:prstGeom>
        </p:spPr>
      </p:pic>
      <p:pic>
        <p:nvPicPr>
          <p:cNvPr id="44" name="Graphic 39">
            <a:extLst>
              <a:ext uri="{FF2B5EF4-FFF2-40B4-BE49-F238E27FC236}">
                <a16:creationId xmlns:a16="http://schemas.microsoft.com/office/drawing/2014/main" id="{01FBF56F-5A50-4790-8B81-35B5ED84FB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18635" y="2749897"/>
            <a:ext cx="370910" cy="360000"/>
          </a:xfrm>
          <a:prstGeom prst="rect">
            <a:avLst/>
          </a:prstGeom>
        </p:spPr>
      </p:pic>
      <p:pic>
        <p:nvPicPr>
          <p:cNvPr id="46" name="Graphic 40">
            <a:extLst>
              <a:ext uri="{FF2B5EF4-FFF2-40B4-BE49-F238E27FC236}">
                <a16:creationId xmlns:a16="http://schemas.microsoft.com/office/drawing/2014/main" id="{33948279-296C-4D6C-8325-86631A54769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840416" y="2749897"/>
            <a:ext cx="370910" cy="360000"/>
          </a:xfrm>
          <a:prstGeom prst="rect">
            <a:avLst/>
          </a:prstGeom>
        </p:spPr>
      </p:pic>
      <p:sp>
        <p:nvSpPr>
          <p:cNvPr id="47" name="Rectangle 60">
            <a:extLst>
              <a:ext uri="{FF2B5EF4-FFF2-40B4-BE49-F238E27FC236}">
                <a16:creationId xmlns:a16="http://schemas.microsoft.com/office/drawing/2014/main" id="{25E54321-6A6A-453C-A667-AFFA0BA39B9B}"/>
              </a:ext>
            </a:extLst>
          </p:cNvPr>
          <p:cNvSpPr/>
          <p:nvPr/>
        </p:nvSpPr>
        <p:spPr>
          <a:xfrm>
            <a:off x="7680569" y="2541175"/>
            <a:ext cx="975619" cy="18506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000" dirty="0">
                <a:solidFill>
                  <a:schemeClr val="tx1"/>
                </a:solidFill>
              </a:rPr>
              <a:t>コンテナ</a:t>
            </a:r>
          </a:p>
        </p:txBody>
      </p:sp>
      <p:sp>
        <p:nvSpPr>
          <p:cNvPr id="50" name="Rectangle 60">
            <a:extLst>
              <a:ext uri="{FF2B5EF4-FFF2-40B4-BE49-F238E27FC236}">
                <a16:creationId xmlns:a16="http://schemas.microsoft.com/office/drawing/2014/main" id="{903B7B41-80A8-4946-9290-A06271DC0107}"/>
              </a:ext>
            </a:extLst>
          </p:cNvPr>
          <p:cNvSpPr/>
          <p:nvPr/>
        </p:nvSpPr>
        <p:spPr>
          <a:xfrm>
            <a:off x="9535774" y="2541175"/>
            <a:ext cx="975619" cy="18506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000" dirty="0">
                <a:solidFill>
                  <a:schemeClr val="tx1"/>
                </a:solidFill>
              </a:rPr>
              <a:t>コンテナ</a:t>
            </a:r>
          </a:p>
        </p:txBody>
      </p:sp>
      <p:cxnSp>
        <p:nvCxnSpPr>
          <p:cNvPr id="52" name="Straight Arrow Connector 51">
            <a:extLst>
              <a:ext uri="{FF2B5EF4-FFF2-40B4-BE49-F238E27FC236}">
                <a16:creationId xmlns:a16="http://schemas.microsoft.com/office/drawing/2014/main" id="{4ED4CDDC-7AD8-4967-904C-4D56168AC203}"/>
              </a:ext>
            </a:extLst>
          </p:cNvPr>
          <p:cNvCxnSpPr/>
          <p:nvPr/>
        </p:nvCxnSpPr>
        <p:spPr>
          <a:xfrm>
            <a:off x="5159896" y="2313256"/>
            <a:ext cx="21602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FE9BAA91-92E0-4E36-8C86-789EB3E5390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24332" y="3628218"/>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54" name="Graphic 53">
            <a:extLst>
              <a:ext uri="{FF2B5EF4-FFF2-40B4-BE49-F238E27FC236}">
                <a16:creationId xmlns:a16="http://schemas.microsoft.com/office/drawing/2014/main" id="{833CF97C-53CE-4A02-B3A5-B0BEDD3554C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699837" y="5344105"/>
            <a:ext cx="720000" cy="720000"/>
          </a:xfrm>
          <a:prstGeom prst="rect">
            <a:avLst/>
          </a:prstGeom>
        </p:spPr>
      </p:pic>
      <p:pic>
        <p:nvPicPr>
          <p:cNvPr id="56" name="Graphic 55" descr="Cloud outline">
            <a:extLst>
              <a:ext uri="{FF2B5EF4-FFF2-40B4-BE49-F238E27FC236}">
                <a16:creationId xmlns:a16="http://schemas.microsoft.com/office/drawing/2014/main" id="{12B1F4D1-5FC4-42E0-98BE-9348509A9CD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638800" y="5229200"/>
            <a:ext cx="914400" cy="914400"/>
          </a:xfrm>
          <a:prstGeom prst="rect">
            <a:avLst/>
          </a:prstGeom>
        </p:spPr>
      </p:pic>
      <p:pic>
        <p:nvPicPr>
          <p:cNvPr id="57" name="Graphic 56" descr="Laptop outline">
            <a:extLst>
              <a:ext uri="{FF2B5EF4-FFF2-40B4-BE49-F238E27FC236}">
                <a16:creationId xmlns:a16="http://schemas.microsoft.com/office/drawing/2014/main" id="{09AC424A-376B-40A5-AFF5-B8750DD2B74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14963" y="5578476"/>
            <a:ext cx="914400" cy="914400"/>
          </a:xfrm>
          <a:prstGeom prst="rect">
            <a:avLst/>
          </a:prstGeom>
        </p:spPr>
      </p:pic>
      <p:pic>
        <p:nvPicPr>
          <p:cNvPr id="60" name="Graphic 59" descr="Smart Phone outline">
            <a:extLst>
              <a:ext uri="{FF2B5EF4-FFF2-40B4-BE49-F238E27FC236}">
                <a16:creationId xmlns:a16="http://schemas.microsoft.com/office/drawing/2014/main" id="{ECE2B7F0-9EDF-4F1B-9BA5-4E605CD8048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314963" y="4621397"/>
            <a:ext cx="914400" cy="914400"/>
          </a:xfrm>
          <a:prstGeom prst="rect">
            <a:avLst/>
          </a:prstGeom>
        </p:spPr>
      </p:pic>
      <p:cxnSp>
        <p:nvCxnSpPr>
          <p:cNvPr id="62" name="Straight Arrow Connector 61">
            <a:extLst>
              <a:ext uri="{FF2B5EF4-FFF2-40B4-BE49-F238E27FC236}">
                <a16:creationId xmlns:a16="http://schemas.microsoft.com/office/drawing/2014/main" id="{1EE4BCB2-7E54-4734-8294-5FC2863ABF25}"/>
              </a:ext>
            </a:extLst>
          </p:cNvPr>
          <p:cNvCxnSpPr>
            <a:stCxn id="2050" idx="0"/>
            <a:endCxn id="28" idx="2"/>
          </p:cNvCxnSpPr>
          <p:nvPr/>
        </p:nvCxnSpPr>
        <p:spPr>
          <a:xfrm flipV="1">
            <a:off x="9084332" y="3227698"/>
            <a:ext cx="0" cy="400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48" name="Straight Arrow Connector 2047">
            <a:extLst>
              <a:ext uri="{FF2B5EF4-FFF2-40B4-BE49-F238E27FC236}">
                <a16:creationId xmlns:a16="http://schemas.microsoft.com/office/drawing/2014/main" id="{3E62AA1F-48FF-4EB8-BC7C-CEDC692CEB01}"/>
              </a:ext>
            </a:extLst>
          </p:cNvPr>
          <p:cNvCxnSpPr>
            <a:stCxn id="2050" idx="2"/>
            <a:endCxn id="54" idx="0"/>
          </p:cNvCxnSpPr>
          <p:nvPr/>
        </p:nvCxnSpPr>
        <p:spPr>
          <a:xfrm flipH="1">
            <a:off x="9059837" y="4348218"/>
            <a:ext cx="24495" cy="995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51" name="Straight Arrow Connector 2050">
            <a:extLst>
              <a:ext uri="{FF2B5EF4-FFF2-40B4-BE49-F238E27FC236}">
                <a16:creationId xmlns:a16="http://schemas.microsoft.com/office/drawing/2014/main" id="{81B58BF1-60CB-49B8-B5D7-FF4A6923EDBB}"/>
              </a:ext>
            </a:extLst>
          </p:cNvPr>
          <p:cNvCxnSpPr>
            <a:cxnSpLocks/>
          </p:cNvCxnSpPr>
          <p:nvPr/>
        </p:nvCxnSpPr>
        <p:spPr>
          <a:xfrm flipH="1" flipV="1">
            <a:off x="6600056" y="5686400"/>
            <a:ext cx="2027773" cy="17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53" name="Straight Arrow Connector 2052">
            <a:extLst>
              <a:ext uri="{FF2B5EF4-FFF2-40B4-BE49-F238E27FC236}">
                <a16:creationId xmlns:a16="http://schemas.microsoft.com/office/drawing/2014/main" id="{6B88D9F2-7C95-42BE-9516-2D471673B1A2}"/>
              </a:ext>
            </a:extLst>
          </p:cNvPr>
          <p:cNvCxnSpPr/>
          <p:nvPr/>
        </p:nvCxnSpPr>
        <p:spPr>
          <a:xfrm flipH="1" flipV="1">
            <a:off x="3359696" y="5157192"/>
            <a:ext cx="2126175" cy="529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54" name="Straight Arrow Connector 2053">
            <a:extLst>
              <a:ext uri="{FF2B5EF4-FFF2-40B4-BE49-F238E27FC236}">
                <a16:creationId xmlns:a16="http://schemas.microsoft.com/office/drawing/2014/main" id="{25686C6A-6791-4652-BC0E-FCEBC42C6EDD}"/>
              </a:ext>
            </a:extLst>
          </p:cNvPr>
          <p:cNvCxnSpPr>
            <a:cxnSpLocks/>
          </p:cNvCxnSpPr>
          <p:nvPr/>
        </p:nvCxnSpPr>
        <p:spPr>
          <a:xfrm flipH="1">
            <a:off x="3382292" y="5686400"/>
            <a:ext cx="2065637" cy="349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57" name="TextBox 2056">
            <a:extLst>
              <a:ext uri="{FF2B5EF4-FFF2-40B4-BE49-F238E27FC236}">
                <a16:creationId xmlns:a16="http://schemas.microsoft.com/office/drawing/2014/main" id="{D97E9C7C-23BB-4E7F-BC0D-0B71BA6EF146}"/>
              </a:ext>
            </a:extLst>
          </p:cNvPr>
          <p:cNvSpPr txBox="1"/>
          <p:nvPr/>
        </p:nvSpPr>
        <p:spPr>
          <a:xfrm>
            <a:off x="8962639" y="4653136"/>
            <a:ext cx="2246040" cy="307777"/>
          </a:xfrm>
          <a:prstGeom prst="rect">
            <a:avLst/>
          </a:prstGeom>
          <a:noFill/>
        </p:spPr>
        <p:txBody>
          <a:bodyPr wrap="square" rtlCol="0">
            <a:spAutoFit/>
          </a:bodyPr>
          <a:lstStyle/>
          <a:p>
            <a:pPr algn="ctr"/>
            <a:r>
              <a:rPr kumimoji="1" lang="en-US" sz="1400" dirty="0">
                <a:latin typeface="+mj-lt"/>
                <a:ea typeface="メイリオ" pitchFamily="50" charset="-128"/>
                <a:cs typeface="メイリオ" pitchFamily="50" charset="-128"/>
              </a:rPr>
              <a:t>DNS</a:t>
            </a:r>
            <a:r>
              <a:rPr kumimoji="1" lang="ja-JP" altLang="en-US" sz="1400" dirty="0">
                <a:latin typeface="+mj-lt"/>
                <a:ea typeface="メイリオ" pitchFamily="50" charset="-128"/>
                <a:cs typeface="メイリオ" pitchFamily="50" charset="-128"/>
              </a:rPr>
              <a:t>ルールの作成</a:t>
            </a:r>
            <a:endParaRPr kumimoji="1" lang="en-US" sz="1400" dirty="0" err="1">
              <a:latin typeface="+mj-lt"/>
              <a:ea typeface="メイリオ" pitchFamily="50" charset="-128"/>
              <a:cs typeface="メイリオ" pitchFamily="50" charset="-128"/>
            </a:endParaRPr>
          </a:p>
        </p:txBody>
      </p:sp>
      <p:sp>
        <p:nvSpPr>
          <p:cNvPr id="75" name="TextBox 74">
            <a:extLst>
              <a:ext uri="{FF2B5EF4-FFF2-40B4-BE49-F238E27FC236}">
                <a16:creationId xmlns:a16="http://schemas.microsoft.com/office/drawing/2014/main" id="{ECB964C6-0238-478E-8372-32DBB980718B}"/>
              </a:ext>
            </a:extLst>
          </p:cNvPr>
          <p:cNvSpPr txBox="1"/>
          <p:nvPr/>
        </p:nvSpPr>
        <p:spPr>
          <a:xfrm>
            <a:off x="6516057" y="5334410"/>
            <a:ext cx="2246040" cy="307777"/>
          </a:xfrm>
          <a:prstGeom prst="rect">
            <a:avLst/>
          </a:prstGeom>
          <a:noFill/>
        </p:spPr>
        <p:txBody>
          <a:bodyPr wrap="square" rtlCol="0">
            <a:spAutoFit/>
          </a:bodyPr>
          <a:lstStyle/>
          <a:p>
            <a:pPr algn="ctr"/>
            <a:r>
              <a:rPr kumimoji="1" lang="ja-JP" altLang="en-US" sz="1400" dirty="0">
                <a:latin typeface="+mj-lt"/>
                <a:ea typeface="メイリオ" pitchFamily="50" charset="-128"/>
                <a:cs typeface="メイリオ" pitchFamily="50" charset="-128"/>
              </a:rPr>
              <a:t>外部アクセスに利用可能</a:t>
            </a:r>
            <a:endParaRPr kumimoji="1" lang="en-US" sz="1400" dirty="0" err="1">
              <a:latin typeface="+mj-lt"/>
              <a:ea typeface="メイリオ" pitchFamily="50" charset="-128"/>
              <a:cs typeface="メイリオ" pitchFamily="50" charset="-128"/>
            </a:endParaRPr>
          </a:p>
        </p:txBody>
      </p:sp>
      <p:sp>
        <p:nvSpPr>
          <p:cNvPr id="2058" name="TextBox 2057">
            <a:extLst>
              <a:ext uri="{FF2B5EF4-FFF2-40B4-BE49-F238E27FC236}">
                <a16:creationId xmlns:a16="http://schemas.microsoft.com/office/drawing/2014/main" id="{A7A64195-7E21-4E60-85D8-00CDFCA86CDA}"/>
              </a:ext>
            </a:extLst>
          </p:cNvPr>
          <p:cNvSpPr txBox="1"/>
          <p:nvPr/>
        </p:nvSpPr>
        <p:spPr>
          <a:xfrm>
            <a:off x="5879976" y="6153295"/>
            <a:ext cx="6013595" cy="577081"/>
          </a:xfrm>
          <a:prstGeom prst="rect">
            <a:avLst/>
          </a:prstGeom>
          <a:noFill/>
        </p:spPr>
        <p:txBody>
          <a:bodyPr wrap="square" rtlCol="0">
            <a:spAutoFit/>
          </a:bodyPr>
          <a:lstStyle/>
          <a:p>
            <a:r>
              <a:rPr kumimoji="1" lang="en-US" altLang="ja-JP" sz="1050" dirty="0">
                <a:latin typeface="+mj-lt"/>
                <a:ea typeface="メイリオ" pitchFamily="50" charset="-128"/>
                <a:cs typeface="メイリオ" pitchFamily="50" charset="-128"/>
              </a:rPr>
              <a:t>※</a:t>
            </a:r>
            <a:r>
              <a:rPr kumimoji="1" lang="ja-JP" altLang="en-US" sz="1050" dirty="0">
                <a:latin typeface="+mj-lt"/>
                <a:ea typeface="メイリオ" pitchFamily="50" charset="-128"/>
                <a:cs typeface="メイリオ" pitchFamily="50" charset="-128"/>
              </a:rPr>
              <a:t>本構成は、検証環境用に作成されています。本番環境用には、以下 </a:t>
            </a:r>
            <a:r>
              <a:rPr kumimoji="1" lang="en-US" altLang="ja-JP" sz="1050" dirty="0">
                <a:latin typeface="+mj-lt"/>
                <a:ea typeface="メイリオ" pitchFamily="50" charset="-128"/>
                <a:cs typeface="メイリオ" pitchFamily="50" charset="-128"/>
              </a:rPr>
              <a:t>Docs </a:t>
            </a:r>
            <a:r>
              <a:rPr kumimoji="1" lang="ja-JP" altLang="en-US" sz="1050" dirty="0">
                <a:latin typeface="+mj-lt"/>
                <a:ea typeface="メイリオ" pitchFamily="50" charset="-128"/>
                <a:cs typeface="メイリオ" pitchFamily="50" charset="-128"/>
              </a:rPr>
              <a:t>を参考に、 </a:t>
            </a:r>
            <a:endParaRPr kumimoji="1" lang="en-US" altLang="ja-JP" sz="1050" dirty="0">
              <a:latin typeface="+mj-lt"/>
              <a:ea typeface="メイリオ" pitchFamily="50" charset="-128"/>
              <a:cs typeface="メイリオ" pitchFamily="50" charset="-128"/>
            </a:endParaRPr>
          </a:p>
          <a:p>
            <a:r>
              <a:rPr lang="en-US" altLang="ja-JP" sz="1050" dirty="0">
                <a:latin typeface="+mj-lt"/>
                <a:ea typeface="メイリオ" pitchFamily="50" charset="-128"/>
                <a:cs typeface="メイリオ" pitchFamily="50" charset="-128"/>
              </a:rPr>
              <a:t>    </a:t>
            </a:r>
            <a:r>
              <a:rPr kumimoji="1" lang="en-US" altLang="ja-JP" sz="1050" dirty="0">
                <a:latin typeface="+mj-lt"/>
                <a:ea typeface="メイリオ" pitchFamily="50" charset="-128"/>
                <a:cs typeface="メイリオ" pitchFamily="50" charset="-128"/>
              </a:rPr>
              <a:t>HTTP </a:t>
            </a:r>
            <a:r>
              <a:rPr kumimoji="1" lang="ja-JP" altLang="en-US" sz="1050" dirty="0">
                <a:latin typeface="+mj-lt"/>
                <a:ea typeface="メイリオ" pitchFamily="50" charset="-128"/>
                <a:cs typeface="メイリオ" pitchFamily="50" charset="-128"/>
              </a:rPr>
              <a:t>イングレスコントローラを作成してください。</a:t>
            </a:r>
            <a:endParaRPr kumimoji="1" lang="en-US" altLang="ja-JP" sz="1050" dirty="0">
              <a:latin typeface="+mj-lt"/>
              <a:ea typeface="メイリオ" pitchFamily="50" charset="-128"/>
              <a:cs typeface="メイリオ" pitchFamily="50" charset="-128"/>
            </a:endParaRPr>
          </a:p>
          <a:p>
            <a:r>
              <a:rPr lang="ja-JP" altLang="en-US" sz="1050" dirty="0">
                <a:hlinkClick r:id="rId21"/>
              </a:rPr>
              <a:t>    自動 </a:t>
            </a:r>
            <a:r>
              <a:rPr lang="en-US" sz="1050" dirty="0">
                <a:hlinkClick r:id="rId21"/>
              </a:rPr>
              <a:t>TLS </a:t>
            </a:r>
            <a:r>
              <a:rPr lang="ja-JP" altLang="en-US" sz="1050" dirty="0">
                <a:hlinkClick r:id="rId21"/>
              </a:rPr>
              <a:t>を使用したイングレスの作成 </a:t>
            </a:r>
            <a:r>
              <a:rPr lang="en-US" altLang="ja-JP" sz="1050" dirty="0">
                <a:hlinkClick r:id="rId21"/>
              </a:rPr>
              <a:t>- </a:t>
            </a:r>
            <a:r>
              <a:rPr lang="en-US" sz="1050" dirty="0">
                <a:hlinkClick r:id="rId21"/>
              </a:rPr>
              <a:t>Azure Kubernetes Service | Microsoft Docs</a:t>
            </a:r>
            <a:endParaRPr kumimoji="1" lang="en-US" sz="1050" dirty="0">
              <a:latin typeface="+mj-lt"/>
              <a:ea typeface="メイリオ" pitchFamily="50" charset="-128"/>
              <a:cs typeface="メイリオ" pitchFamily="50" charset="-128"/>
            </a:endParaRPr>
          </a:p>
        </p:txBody>
      </p:sp>
    </p:spTree>
    <p:extLst>
      <p:ext uri="{BB962C8B-B14F-4D97-AF65-F5344CB8AC3E}">
        <p14:creationId xmlns:p14="http://schemas.microsoft.com/office/powerpoint/2010/main" val="1229374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AA25EB-FAB6-4073-8DF0-49306F3ED0F9}"/>
              </a:ext>
            </a:extLst>
          </p:cNvPr>
          <p:cNvSpPr>
            <a:spLocks noGrp="1"/>
          </p:cNvSpPr>
          <p:nvPr>
            <p:ph type="sldNum" sz="quarter" idx="10"/>
          </p:nvPr>
        </p:nvSpPr>
        <p:spPr/>
        <p:txBody>
          <a:bodyPr/>
          <a:lstStyle/>
          <a:p>
            <a:fld id="{14E33006-2403-43D1-A522-31683E517756}" type="slidenum">
              <a:rPr lang="ja-JP" altLang="en-US" smtClean="0"/>
              <a:pPr/>
              <a:t>3</a:t>
            </a:fld>
            <a:endParaRPr lang="ja-JP" altLang="en-US" dirty="0"/>
          </a:p>
        </p:txBody>
      </p:sp>
      <p:sp>
        <p:nvSpPr>
          <p:cNvPr id="3" name="Text Placeholder 2">
            <a:extLst>
              <a:ext uri="{FF2B5EF4-FFF2-40B4-BE49-F238E27FC236}">
                <a16:creationId xmlns:a16="http://schemas.microsoft.com/office/drawing/2014/main" id="{C578C9FB-4BDD-4326-AFC3-D817B73F36CE}"/>
              </a:ext>
            </a:extLst>
          </p:cNvPr>
          <p:cNvSpPr>
            <a:spLocks noGrp="1"/>
          </p:cNvSpPr>
          <p:nvPr>
            <p:ph type="body" sz="quarter" idx="25"/>
          </p:nvPr>
        </p:nvSpPr>
        <p:spPr/>
        <p:txBody>
          <a:bodyPr/>
          <a:lstStyle/>
          <a:p>
            <a:endParaRPr lang="en-US"/>
          </a:p>
        </p:txBody>
      </p:sp>
      <p:sp>
        <p:nvSpPr>
          <p:cNvPr id="4" name="Title 3">
            <a:extLst>
              <a:ext uri="{FF2B5EF4-FFF2-40B4-BE49-F238E27FC236}">
                <a16:creationId xmlns:a16="http://schemas.microsoft.com/office/drawing/2014/main" id="{3E2B984A-6417-45BC-BDA4-24436F947287}"/>
              </a:ext>
            </a:extLst>
          </p:cNvPr>
          <p:cNvSpPr>
            <a:spLocks noGrp="1"/>
          </p:cNvSpPr>
          <p:nvPr>
            <p:ph type="title"/>
          </p:nvPr>
        </p:nvSpPr>
        <p:spPr/>
        <p:txBody>
          <a:bodyPr/>
          <a:lstStyle/>
          <a:p>
            <a:r>
              <a:rPr lang="en-US" altLang="ja-JP" dirty="0"/>
              <a:t>Kubernetes</a:t>
            </a:r>
            <a:r>
              <a:rPr lang="ja-JP" altLang="en-US" dirty="0"/>
              <a:t> が必要な背景</a:t>
            </a:r>
            <a:endParaRPr lang="en-US" dirty="0"/>
          </a:p>
        </p:txBody>
      </p:sp>
    </p:spTree>
    <p:extLst>
      <p:ext uri="{BB962C8B-B14F-4D97-AF65-F5344CB8AC3E}">
        <p14:creationId xmlns:p14="http://schemas.microsoft.com/office/powerpoint/2010/main" val="184936958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5680C-5B12-41FA-8B3B-416B330EEDC8}"/>
              </a:ext>
            </a:extLst>
          </p:cNvPr>
          <p:cNvSpPr>
            <a:spLocks noGrp="1"/>
          </p:cNvSpPr>
          <p:nvPr>
            <p:ph type="title"/>
          </p:nvPr>
        </p:nvSpPr>
        <p:spPr/>
        <p:txBody>
          <a:bodyPr/>
          <a:lstStyle/>
          <a:p>
            <a:r>
              <a:rPr lang="ja-JP" altLang="en-US" dirty="0"/>
              <a:t>マニフェストファイル</a:t>
            </a:r>
            <a:endParaRPr lang="en-US" dirty="0"/>
          </a:p>
        </p:txBody>
      </p:sp>
      <p:sp>
        <p:nvSpPr>
          <p:cNvPr id="3" name="Content Placeholder 2">
            <a:extLst>
              <a:ext uri="{FF2B5EF4-FFF2-40B4-BE49-F238E27FC236}">
                <a16:creationId xmlns:a16="http://schemas.microsoft.com/office/drawing/2014/main" id="{DF3251F6-9A05-420E-9185-9403419A3333}"/>
              </a:ext>
            </a:extLst>
          </p:cNvPr>
          <p:cNvSpPr>
            <a:spLocks noGrp="1"/>
          </p:cNvSpPr>
          <p:nvPr>
            <p:ph idx="1"/>
          </p:nvPr>
        </p:nvSpPr>
        <p:spPr/>
        <p:txBody>
          <a:bodyPr/>
          <a:lstStyle/>
          <a:p>
            <a:r>
              <a:rPr lang="en-US" dirty="0"/>
              <a:t>Kubernetes </a:t>
            </a:r>
            <a:r>
              <a:rPr lang="ja-JP" altLang="en-US" dirty="0"/>
              <a:t>リソースに関する設定情報を管理するファイル</a:t>
            </a:r>
            <a:endParaRPr lang="en-US" altLang="ja-JP" dirty="0"/>
          </a:p>
          <a:p>
            <a:pPr lvl="1"/>
            <a:r>
              <a:rPr lang="ja-JP" altLang="en-US" dirty="0"/>
              <a:t>実体は </a:t>
            </a:r>
            <a:r>
              <a:rPr lang="en-US" dirty="0"/>
              <a:t>YAML </a:t>
            </a:r>
            <a:r>
              <a:rPr lang="ja-JP" altLang="en-US" dirty="0"/>
              <a:t>または </a:t>
            </a:r>
            <a:r>
              <a:rPr lang="en-US" altLang="ja-JP" dirty="0"/>
              <a:t>JSON </a:t>
            </a:r>
            <a:r>
              <a:rPr lang="ja-JP" altLang="en-US" dirty="0"/>
              <a:t>形式で書かれたテキストファイル</a:t>
            </a:r>
            <a:endParaRPr lang="en-US" altLang="ja-JP" dirty="0"/>
          </a:p>
          <a:p>
            <a:pPr lvl="1"/>
            <a:r>
              <a:rPr lang="ja-JP" altLang="en-US" dirty="0"/>
              <a:t>ファイル名は任意</a:t>
            </a:r>
            <a:endParaRPr lang="en-US" dirty="0"/>
          </a:p>
        </p:txBody>
      </p:sp>
      <p:sp>
        <p:nvSpPr>
          <p:cNvPr id="4" name="Slide Number Placeholder 3">
            <a:extLst>
              <a:ext uri="{FF2B5EF4-FFF2-40B4-BE49-F238E27FC236}">
                <a16:creationId xmlns:a16="http://schemas.microsoft.com/office/drawing/2014/main" id="{B6899115-A9CE-47A6-905C-C2809FB9462C}"/>
              </a:ext>
            </a:extLst>
          </p:cNvPr>
          <p:cNvSpPr>
            <a:spLocks noGrp="1"/>
          </p:cNvSpPr>
          <p:nvPr>
            <p:ph type="sldNum" sz="quarter" idx="4"/>
          </p:nvPr>
        </p:nvSpPr>
        <p:spPr/>
        <p:txBody>
          <a:bodyPr/>
          <a:lstStyle/>
          <a:p>
            <a:fld id="{14E33006-2403-43D1-A522-31683E517756}" type="slidenum">
              <a:rPr lang="ja-JP" altLang="en-US" smtClean="0"/>
              <a:pPr/>
              <a:t>30</a:t>
            </a:fld>
            <a:endParaRPr lang="ja-JP" altLang="en-US" dirty="0"/>
          </a:p>
        </p:txBody>
      </p:sp>
      <p:sp>
        <p:nvSpPr>
          <p:cNvPr id="6" name="TextBox 5">
            <a:extLst>
              <a:ext uri="{FF2B5EF4-FFF2-40B4-BE49-F238E27FC236}">
                <a16:creationId xmlns:a16="http://schemas.microsoft.com/office/drawing/2014/main" id="{F01EF2F9-230E-4891-AF98-169818D7A2C1}"/>
              </a:ext>
            </a:extLst>
          </p:cNvPr>
          <p:cNvSpPr txBox="1"/>
          <p:nvPr/>
        </p:nvSpPr>
        <p:spPr>
          <a:xfrm>
            <a:off x="1838565" y="2564904"/>
            <a:ext cx="4056547" cy="1569660"/>
          </a:xfrm>
          <a:prstGeom prst="rect">
            <a:avLst/>
          </a:prstGeom>
          <a:solidFill>
            <a:schemeClr val="tx1"/>
          </a:solidFill>
          <a:ln>
            <a:solidFill>
              <a:schemeClr val="tx1"/>
            </a:solidFill>
          </a:ln>
        </p:spPr>
        <p:txBody>
          <a:bodyPr wrap="square">
            <a:spAutoFit/>
          </a:bodyPr>
          <a:lstStyle/>
          <a:p>
            <a:r>
              <a:rPr lang="en-US" sz="1200" b="0" dirty="0">
                <a:solidFill>
                  <a:srgbClr val="7CA668"/>
                </a:solidFill>
                <a:effectLst/>
                <a:latin typeface="cascadia code" panose="020B0609020000020004" pitchFamily="49" charset="0"/>
              </a:rPr>
              <a:t># </a:t>
            </a:r>
            <a:r>
              <a:rPr lang="en-US" sz="1200" b="0" dirty="0" err="1">
                <a:solidFill>
                  <a:srgbClr val="7CA668"/>
                </a:solidFill>
                <a:effectLst/>
                <a:latin typeface="cascadia code" panose="020B0609020000020004" pitchFamily="49" charset="0"/>
              </a:rPr>
              <a:t>deployment.yaml</a:t>
            </a:r>
            <a:endParaRPr lang="en-US" sz="1200" b="0" dirty="0">
              <a:solidFill>
                <a:srgbClr val="FFFFFF"/>
              </a:solidFill>
              <a:effectLst/>
              <a:latin typeface="cascadia code" panose="020B0609020000020004" pitchFamily="49" charset="0"/>
            </a:endParaRPr>
          </a:p>
          <a:p>
            <a:r>
              <a:rPr lang="en-US" sz="1200" b="0" dirty="0" err="1">
                <a:solidFill>
                  <a:srgbClr val="FFFFFF"/>
                </a:solidFill>
                <a:effectLst/>
                <a:latin typeface="cascadia code" panose="020B0609020000020004" pitchFamily="49" charset="0"/>
              </a:rPr>
              <a:t>apiVersion</a:t>
            </a:r>
            <a:r>
              <a:rPr lang="en-US" sz="1200" b="0" dirty="0">
                <a:solidFill>
                  <a:srgbClr val="FFFFFF"/>
                </a:solidFill>
                <a:effectLst/>
                <a:latin typeface="cascadia code" panose="020B0609020000020004" pitchFamily="49" charset="0"/>
              </a:rPr>
              <a:t>: apps/v1</a:t>
            </a:r>
          </a:p>
          <a:p>
            <a:r>
              <a:rPr lang="en-US" sz="1200" b="0" dirty="0">
                <a:solidFill>
                  <a:srgbClr val="FFFFFF"/>
                </a:solidFill>
                <a:effectLst/>
                <a:latin typeface="cascadia code" panose="020B0609020000020004" pitchFamily="49" charset="0"/>
              </a:rPr>
              <a:t>kind: Deployment</a:t>
            </a:r>
          </a:p>
          <a:p>
            <a:r>
              <a:rPr lang="en-US" sz="1200" b="0" dirty="0">
                <a:solidFill>
                  <a:srgbClr val="FFFFFF"/>
                </a:solidFill>
                <a:effectLst/>
                <a:latin typeface="cascadia code" panose="020B0609020000020004" pitchFamily="49" charset="0"/>
              </a:rPr>
              <a:t>metadata:</a:t>
            </a:r>
          </a:p>
          <a:p>
            <a:r>
              <a:rPr lang="en-US" sz="1200" b="0" dirty="0">
                <a:solidFill>
                  <a:srgbClr val="FFFFFF"/>
                </a:solidFill>
                <a:effectLst/>
                <a:latin typeface="cascadia code" panose="020B0609020000020004" pitchFamily="49" charset="0"/>
              </a:rPr>
              <a:t>  name: </a:t>
            </a:r>
            <a:r>
              <a:rPr lang="en-US" sz="1200" b="0" dirty="0" err="1">
                <a:solidFill>
                  <a:srgbClr val="FFFFFF"/>
                </a:solidFill>
                <a:effectLst/>
                <a:latin typeface="cascadia code" panose="020B0609020000020004" pitchFamily="49" charset="0"/>
              </a:rPr>
              <a:t>contoso</a:t>
            </a:r>
            <a:r>
              <a:rPr lang="en-US" sz="1200" b="0" dirty="0">
                <a:solidFill>
                  <a:srgbClr val="FFFFFF"/>
                </a:solidFill>
                <a:effectLst/>
                <a:latin typeface="cascadia code" panose="020B0609020000020004" pitchFamily="49" charset="0"/>
              </a:rPr>
              <a:t>-website</a:t>
            </a:r>
          </a:p>
          <a:p>
            <a:r>
              <a:rPr lang="en-US" sz="1200" b="0" dirty="0">
                <a:solidFill>
                  <a:srgbClr val="FFFFFF"/>
                </a:solidFill>
                <a:effectLst/>
                <a:latin typeface="cascadia code" panose="020B0609020000020004" pitchFamily="49" charset="0"/>
              </a:rPr>
              <a:t>spec:</a:t>
            </a:r>
          </a:p>
          <a:p>
            <a:r>
              <a:rPr lang="en-US" sz="1200" b="0" dirty="0">
                <a:solidFill>
                  <a:srgbClr val="FFFFFF"/>
                </a:solidFill>
                <a:effectLst/>
                <a:latin typeface="cascadia code" panose="020B0609020000020004" pitchFamily="49" charset="0"/>
              </a:rPr>
              <a:t>  selector: </a:t>
            </a:r>
            <a:r>
              <a:rPr lang="en-US" sz="1200" b="0" dirty="0">
                <a:solidFill>
                  <a:srgbClr val="7CA668"/>
                </a:solidFill>
                <a:effectLst/>
                <a:latin typeface="cascadia code" panose="020B0609020000020004" pitchFamily="49" charset="0"/>
              </a:rPr>
              <a:t># Define the wrapping strategy</a:t>
            </a:r>
          </a:p>
          <a:p>
            <a:r>
              <a:rPr lang="ja-JP" altLang="en-US" sz="1200" dirty="0">
                <a:solidFill>
                  <a:srgbClr val="7CA668"/>
                </a:solidFill>
                <a:latin typeface="cascadia code" panose="020B0609020000020004" pitchFamily="49" charset="0"/>
              </a:rPr>
              <a:t>・・・</a:t>
            </a:r>
            <a:endParaRPr lang="en-US" sz="1200" b="0" dirty="0">
              <a:solidFill>
                <a:srgbClr val="FFFFFF"/>
              </a:solidFill>
              <a:effectLst/>
              <a:latin typeface="cascadia code" panose="020B0609020000020004" pitchFamily="49" charset="0"/>
            </a:endParaRPr>
          </a:p>
        </p:txBody>
      </p:sp>
      <p:pic>
        <p:nvPicPr>
          <p:cNvPr id="8" name="Graphic 7" descr="Laptop outline">
            <a:extLst>
              <a:ext uri="{FF2B5EF4-FFF2-40B4-BE49-F238E27FC236}">
                <a16:creationId xmlns:a16="http://schemas.microsoft.com/office/drawing/2014/main" id="{83EDD77E-93DC-408D-B8CD-DBA6B530960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21160" y="3933056"/>
            <a:ext cx="914400" cy="914400"/>
          </a:xfrm>
          <a:prstGeom prst="rect">
            <a:avLst/>
          </a:prstGeom>
        </p:spPr>
      </p:pic>
      <p:sp>
        <p:nvSpPr>
          <p:cNvPr id="10" name="TextBox 9">
            <a:extLst>
              <a:ext uri="{FF2B5EF4-FFF2-40B4-BE49-F238E27FC236}">
                <a16:creationId xmlns:a16="http://schemas.microsoft.com/office/drawing/2014/main" id="{309261E2-D247-4807-8BF9-B59D6F7CC3A2}"/>
              </a:ext>
            </a:extLst>
          </p:cNvPr>
          <p:cNvSpPr txBox="1"/>
          <p:nvPr/>
        </p:nvSpPr>
        <p:spPr>
          <a:xfrm>
            <a:off x="994284" y="4750256"/>
            <a:ext cx="1368152" cy="307777"/>
          </a:xfrm>
          <a:prstGeom prst="rect">
            <a:avLst/>
          </a:prstGeom>
          <a:noFill/>
        </p:spPr>
        <p:txBody>
          <a:bodyPr wrap="square" rtlCol="0">
            <a:spAutoFit/>
          </a:bodyPr>
          <a:lstStyle/>
          <a:p>
            <a:pPr algn="ctr"/>
            <a:r>
              <a:rPr kumimoji="1" lang="ja-JP" altLang="en-US" sz="1400" dirty="0">
                <a:latin typeface="+mj-lt"/>
                <a:ea typeface="メイリオ" pitchFamily="50" charset="-128"/>
                <a:cs typeface="メイリオ" pitchFamily="50" charset="-128"/>
              </a:rPr>
              <a:t>開発用マシン</a:t>
            </a:r>
            <a:endParaRPr kumimoji="1" lang="en-US" sz="1400" dirty="0" err="1">
              <a:latin typeface="+mj-lt"/>
              <a:ea typeface="メイリオ" pitchFamily="50" charset="-128"/>
              <a:cs typeface="メイリオ" pitchFamily="50" charset="-128"/>
            </a:endParaRPr>
          </a:p>
        </p:txBody>
      </p:sp>
      <p:sp>
        <p:nvSpPr>
          <p:cNvPr id="12" name="Rectangle 11">
            <a:extLst>
              <a:ext uri="{FF2B5EF4-FFF2-40B4-BE49-F238E27FC236}">
                <a16:creationId xmlns:a16="http://schemas.microsoft.com/office/drawing/2014/main" id="{269F7C79-3CC5-4F9E-8CCC-792D9375BFCA}"/>
              </a:ext>
            </a:extLst>
          </p:cNvPr>
          <p:cNvSpPr/>
          <p:nvPr/>
        </p:nvSpPr>
        <p:spPr>
          <a:xfrm>
            <a:off x="6121988" y="2636912"/>
            <a:ext cx="5460411" cy="3006700"/>
          </a:xfrm>
          <a:prstGeom prst="rect">
            <a:avLst/>
          </a:prstGeom>
          <a:solidFill>
            <a:schemeClr val="bg1"/>
          </a:solid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14" name="Graphic 13">
            <a:extLst>
              <a:ext uri="{FF2B5EF4-FFF2-40B4-BE49-F238E27FC236}">
                <a16:creationId xmlns:a16="http://schemas.microsoft.com/office/drawing/2014/main" id="{D2C59D88-AE91-4837-9AA3-FFA3015079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68008" y="2050554"/>
            <a:ext cx="514350" cy="514350"/>
          </a:xfrm>
          <a:prstGeom prst="rect">
            <a:avLst/>
          </a:prstGeom>
        </p:spPr>
      </p:pic>
      <p:sp>
        <p:nvSpPr>
          <p:cNvPr id="15" name="Rectangle 14">
            <a:extLst>
              <a:ext uri="{FF2B5EF4-FFF2-40B4-BE49-F238E27FC236}">
                <a16:creationId xmlns:a16="http://schemas.microsoft.com/office/drawing/2014/main" id="{A17C6504-A7C3-411B-AFEB-B65A11624744}"/>
              </a:ext>
            </a:extLst>
          </p:cNvPr>
          <p:cNvSpPr/>
          <p:nvPr/>
        </p:nvSpPr>
        <p:spPr>
          <a:xfrm>
            <a:off x="6465242" y="3140968"/>
            <a:ext cx="4887342" cy="2245637"/>
          </a:xfrm>
          <a:prstGeom prst="rect">
            <a:avLst/>
          </a:prstGeom>
          <a:solidFill>
            <a:schemeClr val="bg1"/>
          </a:solidFill>
          <a:ln w="12700">
            <a:solidFill>
              <a:schemeClr val="accent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Rectangle 15">
            <a:extLst>
              <a:ext uri="{FF2B5EF4-FFF2-40B4-BE49-F238E27FC236}">
                <a16:creationId xmlns:a16="http://schemas.microsoft.com/office/drawing/2014/main" id="{95F68C74-FC20-4B75-A763-0375F0CF4883}"/>
              </a:ext>
            </a:extLst>
          </p:cNvPr>
          <p:cNvSpPr/>
          <p:nvPr/>
        </p:nvSpPr>
        <p:spPr>
          <a:xfrm>
            <a:off x="6682357" y="4293096"/>
            <a:ext cx="1831913" cy="45716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API Server</a:t>
            </a:r>
          </a:p>
        </p:txBody>
      </p:sp>
      <p:sp>
        <p:nvSpPr>
          <p:cNvPr id="17" name="Flowchart: Magnetic Disk 16">
            <a:extLst>
              <a:ext uri="{FF2B5EF4-FFF2-40B4-BE49-F238E27FC236}">
                <a16:creationId xmlns:a16="http://schemas.microsoft.com/office/drawing/2014/main" id="{B15B7870-6D37-443B-B365-7AD44F35D431}"/>
              </a:ext>
            </a:extLst>
          </p:cNvPr>
          <p:cNvSpPr/>
          <p:nvPr/>
        </p:nvSpPr>
        <p:spPr>
          <a:xfrm>
            <a:off x="8976320" y="4103203"/>
            <a:ext cx="1152128" cy="83694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クラスター構成情報</a:t>
            </a:r>
            <a:endParaRPr lang="en-US" sz="1400" dirty="0"/>
          </a:p>
        </p:txBody>
      </p:sp>
      <p:sp>
        <p:nvSpPr>
          <p:cNvPr id="18" name="TextBox 17">
            <a:extLst>
              <a:ext uri="{FF2B5EF4-FFF2-40B4-BE49-F238E27FC236}">
                <a16:creationId xmlns:a16="http://schemas.microsoft.com/office/drawing/2014/main" id="{E3A7752E-6F70-4CEA-A474-D66BD0DA4521}"/>
              </a:ext>
            </a:extLst>
          </p:cNvPr>
          <p:cNvSpPr txBox="1"/>
          <p:nvPr/>
        </p:nvSpPr>
        <p:spPr>
          <a:xfrm>
            <a:off x="9492382" y="3341369"/>
            <a:ext cx="1766539" cy="707886"/>
          </a:xfrm>
          <a:prstGeom prst="rect">
            <a:avLst/>
          </a:prstGeom>
          <a:solidFill>
            <a:schemeClr val="bg1">
              <a:lumMod val="75000"/>
            </a:schemeClr>
          </a:solidFill>
          <a:ln>
            <a:solidFill>
              <a:schemeClr val="bg1">
                <a:lumMod val="75000"/>
              </a:schemeClr>
            </a:solidFill>
          </a:ln>
        </p:spPr>
        <p:txBody>
          <a:bodyPr wrap="square">
            <a:spAutoFit/>
          </a:bodyPr>
          <a:lstStyle/>
          <a:p>
            <a:r>
              <a:rPr lang="en-US" sz="500" b="0" dirty="0">
                <a:solidFill>
                  <a:srgbClr val="7CA668"/>
                </a:solidFill>
                <a:effectLst/>
                <a:latin typeface="cascadia code" panose="020B0609020000020004" pitchFamily="49" charset="0"/>
              </a:rPr>
              <a:t># </a:t>
            </a:r>
            <a:r>
              <a:rPr lang="en-US" sz="500" b="0" dirty="0" err="1">
                <a:solidFill>
                  <a:srgbClr val="7CA668"/>
                </a:solidFill>
                <a:effectLst/>
                <a:latin typeface="cascadia code" panose="020B0609020000020004" pitchFamily="49" charset="0"/>
              </a:rPr>
              <a:t>deployment.yaml</a:t>
            </a:r>
            <a:endParaRPr lang="en-US" sz="500" b="0" dirty="0">
              <a:solidFill>
                <a:srgbClr val="FFFFFF"/>
              </a:solidFill>
              <a:effectLst/>
              <a:latin typeface="cascadia code" panose="020B0609020000020004" pitchFamily="49" charset="0"/>
            </a:endParaRPr>
          </a:p>
          <a:p>
            <a:r>
              <a:rPr lang="en-US" sz="500" b="0" dirty="0" err="1">
                <a:solidFill>
                  <a:srgbClr val="FFFFFF"/>
                </a:solidFill>
                <a:effectLst/>
                <a:latin typeface="cascadia code" panose="020B0609020000020004" pitchFamily="49" charset="0"/>
              </a:rPr>
              <a:t>apiVersion</a:t>
            </a:r>
            <a:r>
              <a:rPr lang="en-US" sz="500" b="0" dirty="0">
                <a:solidFill>
                  <a:srgbClr val="FFFFFF"/>
                </a:solidFill>
                <a:effectLst/>
                <a:latin typeface="cascadia code" panose="020B0609020000020004" pitchFamily="49" charset="0"/>
              </a:rPr>
              <a:t>: apps/v1</a:t>
            </a:r>
          </a:p>
          <a:p>
            <a:r>
              <a:rPr lang="en-US" sz="500" b="0" dirty="0">
                <a:solidFill>
                  <a:srgbClr val="FFFFFF"/>
                </a:solidFill>
                <a:effectLst/>
                <a:latin typeface="cascadia code" panose="020B0609020000020004" pitchFamily="49" charset="0"/>
              </a:rPr>
              <a:t>kind: Deployment</a:t>
            </a:r>
          </a:p>
          <a:p>
            <a:r>
              <a:rPr lang="en-US" sz="500" b="0" dirty="0">
                <a:solidFill>
                  <a:srgbClr val="FFFFFF"/>
                </a:solidFill>
                <a:effectLst/>
                <a:latin typeface="cascadia code" panose="020B0609020000020004" pitchFamily="49" charset="0"/>
              </a:rPr>
              <a:t>metadata:</a:t>
            </a:r>
          </a:p>
          <a:p>
            <a:r>
              <a:rPr lang="en-US" sz="500" b="0" dirty="0">
                <a:solidFill>
                  <a:srgbClr val="FFFFFF"/>
                </a:solidFill>
                <a:effectLst/>
                <a:latin typeface="cascadia code" panose="020B0609020000020004" pitchFamily="49" charset="0"/>
              </a:rPr>
              <a:t>  name: </a:t>
            </a:r>
            <a:r>
              <a:rPr lang="en-US" sz="500" b="0" dirty="0" err="1">
                <a:solidFill>
                  <a:srgbClr val="FFFFFF"/>
                </a:solidFill>
                <a:effectLst/>
                <a:latin typeface="cascadia code" panose="020B0609020000020004" pitchFamily="49" charset="0"/>
              </a:rPr>
              <a:t>contoso</a:t>
            </a:r>
            <a:r>
              <a:rPr lang="en-US" sz="500" b="0" dirty="0">
                <a:solidFill>
                  <a:srgbClr val="FFFFFF"/>
                </a:solidFill>
                <a:effectLst/>
                <a:latin typeface="cascadia code" panose="020B0609020000020004" pitchFamily="49" charset="0"/>
              </a:rPr>
              <a:t>-website</a:t>
            </a:r>
          </a:p>
          <a:p>
            <a:r>
              <a:rPr lang="en-US" sz="500" b="0" dirty="0">
                <a:solidFill>
                  <a:srgbClr val="FFFFFF"/>
                </a:solidFill>
                <a:effectLst/>
                <a:latin typeface="cascadia code" panose="020B0609020000020004" pitchFamily="49" charset="0"/>
              </a:rPr>
              <a:t>spec:</a:t>
            </a:r>
          </a:p>
          <a:p>
            <a:r>
              <a:rPr lang="en-US" sz="500" b="0" dirty="0">
                <a:solidFill>
                  <a:srgbClr val="FFFFFF"/>
                </a:solidFill>
                <a:effectLst/>
                <a:latin typeface="cascadia code" panose="020B0609020000020004" pitchFamily="49" charset="0"/>
              </a:rPr>
              <a:t>  selector: </a:t>
            </a:r>
            <a:r>
              <a:rPr lang="en-US" sz="500" b="0" dirty="0">
                <a:solidFill>
                  <a:srgbClr val="7CA668"/>
                </a:solidFill>
                <a:effectLst/>
                <a:latin typeface="cascadia code" panose="020B0609020000020004" pitchFamily="49" charset="0"/>
              </a:rPr>
              <a:t># Define the wrapping strategy</a:t>
            </a:r>
          </a:p>
          <a:p>
            <a:r>
              <a:rPr lang="ja-JP" altLang="en-US" sz="500" dirty="0">
                <a:solidFill>
                  <a:srgbClr val="7CA668"/>
                </a:solidFill>
                <a:latin typeface="cascadia code" panose="020B0609020000020004" pitchFamily="49" charset="0"/>
              </a:rPr>
              <a:t>・・・</a:t>
            </a:r>
            <a:endParaRPr lang="en-US" sz="500" b="0" dirty="0">
              <a:solidFill>
                <a:srgbClr val="FFFFFF"/>
              </a:solidFill>
              <a:effectLst/>
              <a:latin typeface="cascadia code" panose="020B0609020000020004" pitchFamily="49" charset="0"/>
            </a:endParaRPr>
          </a:p>
        </p:txBody>
      </p:sp>
      <p:cxnSp>
        <p:nvCxnSpPr>
          <p:cNvPr id="20" name="Straight Arrow Connector 19">
            <a:extLst>
              <a:ext uri="{FF2B5EF4-FFF2-40B4-BE49-F238E27FC236}">
                <a16:creationId xmlns:a16="http://schemas.microsoft.com/office/drawing/2014/main" id="{24ECC645-513C-4451-914A-4F77028D12FC}"/>
              </a:ext>
            </a:extLst>
          </p:cNvPr>
          <p:cNvCxnSpPr/>
          <p:nvPr/>
        </p:nvCxnSpPr>
        <p:spPr>
          <a:xfrm>
            <a:off x="2279576" y="4509120"/>
            <a:ext cx="43204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34B5525-A221-4F89-A5B2-21E4EAA7416C}"/>
              </a:ext>
            </a:extLst>
          </p:cNvPr>
          <p:cNvSpPr txBox="1"/>
          <p:nvPr/>
        </p:nvSpPr>
        <p:spPr>
          <a:xfrm>
            <a:off x="6580568" y="2309993"/>
            <a:ext cx="1963703" cy="276999"/>
          </a:xfrm>
          <a:prstGeom prst="rect">
            <a:avLst/>
          </a:prstGeom>
          <a:noFill/>
        </p:spPr>
        <p:txBody>
          <a:bodyPr wrap="square" rtlCol="0">
            <a:spAutoFit/>
          </a:bodyPr>
          <a:lstStyle/>
          <a:p>
            <a:pPr algn="ctr"/>
            <a:r>
              <a:rPr kumimoji="1" lang="en-US" sz="1200" dirty="0">
                <a:latin typeface="+mj-lt"/>
                <a:ea typeface="メイリオ" pitchFamily="50" charset="-128"/>
                <a:cs typeface="メイリオ" pitchFamily="50" charset="-128"/>
              </a:rPr>
              <a:t>Kubernetes </a:t>
            </a:r>
            <a:r>
              <a:rPr kumimoji="1" lang="ja-JP" altLang="en-US" sz="1200" dirty="0">
                <a:latin typeface="+mj-lt"/>
                <a:ea typeface="メイリオ" pitchFamily="50" charset="-128"/>
                <a:cs typeface="メイリオ" pitchFamily="50" charset="-128"/>
              </a:rPr>
              <a:t>クラスター</a:t>
            </a:r>
            <a:endParaRPr kumimoji="1" lang="en-US" sz="1200" dirty="0">
              <a:latin typeface="+mj-lt"/>
              <a:ea typeface="メイリオ" pitchFamily="50" charset="-128"/>
              <a:cs typeface="メイリオ" pitchFamily="50" charset="-128"/>
            </a:endParaRPr>
          </a:p>
        </p:txBody>
      </p:sp>
      <p:sp>
        <p:nvSpPr>
          <p:cNvPr id="23" name="TextBox 22">
            <a:extLst>
              <a:ext uri="{FF2B5EF4-FFF2-40B4-BE49-F238E27FC236}">
                <a16:creationId xmlns:a16="http://schemas.microsoft.com/office/drawing/2014/main" id="{30BDDF8C-C27B-484F-8E3A-1BE08A1F4AB0}"/>
              </a:ext>
            </a:extLst>
          </p:cNvPr>
          <p:cNvSpPr txBox="1"/>
          <p:nvPr/>
        </p:nvSpPr>
        <p:spPr>
          <a:xfrm>
            <a:off x="6124044" y="2883961"/>
            <a:ext cx="1368152" cy="276999"/>
          </a:xfrm>
          <a:prstGeom prst="rect">
            <a:avLst/>
          </a:prstGeom>
          <a:noFill/>
        </p:spPr>
        <p:txBody>
          <a:bodyPr wrap="square" rtlCol="0">
            <a:spAutoFit/>
          </a:bodyPr>
          <a:lstStyle/>
          <a:p>
            <a:pPr algn="ctr"/>
            <a:r>
              <a:rPr kumimoji="1" lang="en-US" sz="1200" dirty="0">
                <a:latin typeface="+mj-lt"/>
                <a:ea typeface="メイリオ" pitchFamily="50" charset="-128"/>
                <a:cs typeface="メイリオ" pitchFamily="50" charset="-128"/>
              </a:rPr>
              <a:t>Master</a:t>
            </a:r>
          </a:p>
        </p:txBody>
      </p:sp>
      <p:sp>
        <p:nvSpPr>
          <p:cNvPr id="24" name="TextBox 23">
            <a:extLst>
              <a:ext uri="{FF2B5EF4-FFF2-40B4-BE49-F238E27FC236}">
                <a16:creationId xmlns:a16="http://schemas.microsoft.com/office/drawing/2014/main" id="{7F0EDABD-06D4-4C2B-BC46-7549E8E53794}"/>
              </a:ext>
            </a:extLst>
          </p:cNvPr>
          <p:cNvSpPr txBox="1"/>
          <p:nvPr/>
        </p:nvSpPr>
        <p:spPr>
          <a:xfrm>
            <a:off x="8570532" y="4941168"/>
            <a:ext cx="1963703" cy="276999"/>
          </a:xfrm>
          <a:prstGeom prst="rect">
            <a:avLst/>
          </a:prstGeom>
          <a:noFill/>
        </p:spPr>
        <p:txBody>
          <a:bodyPr wrap="square" rtlCol="0">
            <a:spAutoFit/>
          </a:bodyPr>
          <a:lstStyle/>
          <a:p>
            <a:pPr algn="ctr"/>
            <a:r>
              <a:rPr kumimoji="1" lang="en-US" sz="1200" dirty="0" err="1">
                <a:latin typeface="+mj-lt"/>
                <a:ea typeface="メイリオ" pitchFamily="50" charset="-128"/>
                <a:cs typeface="メイリオ" pitchFamily="50" charset="-128"/>
              </a:rPr>
              <a:t>etcd</a:t>
            </a:r>
            <a:endParaRPr kumimoji="1" lang="en-US" sz="1200" dirty="0">
              <a:latin typeface="+mj-lt"/>
              <a:ea typeface="メイリオ" pitchFamily="50" charset="-128"/>
              <a:cs typeface="メイリオ" pitchFamily="50" charset="-128"/>
            </a:endParaRPr>
          </a:p>
        </p:txBody>
      </p:sp>
      <p:sp>
        <p:nvSpPr>
          <p:cNvPr id="25" name="TextBox 24">
            <a:extLst>
              <a:ext uri="{FF2B5EF4-FFF2-40B4-BE49-F238E27FC236}">
                <a16:creationId xmlns:a16="http://schemas.microsoft.com/office/drawing/2014/main" id="{F851421F-7F22-4010-810D-B242231F436F}"/>
              </a:ext>
            </a:extLst>
          </p:cNvPr>
          <p:cNvSpPr txBox="1"/>
          <p:nvPr/>
        </p:nvSpPr>
        <p:spPr>
          <a:xfrm>
            <a:off x="2440586" y="4528142"/>
            <a:ext cx="2520280" cy="461665"/>
          </a:xfrm>
          <a:prstGeom prst="rect">
            <a:avLst/>
          </a:prstGeom>
          <a:noFill/>
        </p:spPr>
        <p:txBody>
          <a:bodyPr wrap="square" rtlCol="0">
            <a:spAutoFit/>
          </a:bodyPr>
          <a:lstStyle/>
          <a:p>
            <a:pPr marL="285750" indent="-285750">
              <a:buFont typeface="Arial" panose="020B0604020202020204" pitchFamily="34" charset="0"/>
              <a:buChar char="•"/>
            </a:pPr>
            <a:r>
              <a:rPr kumimoji="1" lang="en-US" sz="1200" dirty="0" err="1">
                <a:latin typeface="+mj-lt"/>
                <a:ea typeface="メイリオ" pitchFamily="50" charset="-128"/>
                <a:cs typeface="メイリオ" pitchFamily="50" charset="-128"/>
              </a:rPr>
              <a:t>Kubectl</a:t>
            </a:r>
            <a:r>
              <a:rPr kumimoji="1" lang="en-US" sz="1200" dirty="0">
                <a:latin typeface="+mj-lt"/>
                <a:ea typeface="メイリオ" pitchFamily="50" charset="-128"/>
                <a:cs typeface="メイリオ" pitchFamily="50" charset="-128"/>
              </a:rPr>
              <a:t> </a:t>
            </a:r>
            <a:r>
              <a:rPr kumimoji="1" lang="ja-JP" altLang="en-US" sz="1200" dirty="0">
                <a:latin typeface="+mj-lt"/>
                <a:ea typeface="メイリオ" pitchFamily="50" charset="-128"/>
                <a:cs typeface="メイリオ" pitchFamily="50" charset="-128"/>
              </a:rPr>
              <a:t>コマンド</a:t>
            </a:r>
            <a:endParaRPr kumimoji="1" lang="en-US" altLang="ja-JP" sz="1200" dirty="0">
              <a:latin typeface="+mj-lt"/>
              <a:ea typeface="メイリオ" pitchFamily="50" charset="-128"/>
              <a:cs typeface="メイリオ" pitchFamily="50" charset="-128"/>
            </a:endParaRPr>
          </a:p>
          <a:p>
            <a:pPr marL="285750" indent="-285750">
              <a:buFont typeface="Arial" panose="020B0604020202020204" pitchFamily="34" charset="0"/>
              <a:buChar char="•"/>
            </a:pPr>
            <a:r>
              <a:rPr lang="en-US" sz="1200" dirty="0">
                <a:latin typeface="+mj-lt"/>
                <a:ea typeface="メイリオ" pitchFamily="50" charset="-128"/>
                <a:cs typeface="メイリオ" pitchFamily="50" charset="-128"/>
              </a:rPr>
              <a:t>REST API</a:t>
            </a:r>
            <a:endParaRPr kumimoji="1" lang="en-US" sz="1200" dirty="0">
              <a:latin typeface="+mj-lt"/>
              <a:ea typeface="メイリオ" pitchFamily="50" charset="-128"/>
              <a:cs typeface="メイリオ" pitchFamily="50" charset="-128"/>
            </a:endParaRPr>
          </a:p>
        </p:txBody>
      </p:sp>
      <p:sp>
        <p:nvSpPr>
          <p:cNvPr id="26" name="Rectangle 25">
            <a:extLst>
              <a:ext uri="{FF2B5EF4-FFF2-40B4-BE49-F238E27FC236}">
                <a16:creationId xmlns:a16="http://schemas.microsoft.com/office/drawing/2014/main" id="{75411D5B-8E9C-45F5-B0C4-B5AE2533B4C4}"/>
              </a:ext>
            </a:extLst>
          </p:cNvPr>
          <p:cNvSpPr/>
          <p:nvPr/>
        </p:nvSpPr>
        <p:spPr>
          <a:xfrm>
            <a:off x="6682358" y="3349734"/>
            <a:ext cx="853802" cy="45716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Controller Manager</a:t>
            </a:r>
          </a:p>
        </p:txBody>
      </p:sp>
      <p:sp>
        <p:nvSpPr>
          <p:cNvPr id="27" name="Rectangle 26">
            <a:extLst>
              <a:ext uri="{FF2B5EF4-FFF2-40B4-BE49-F238E27FC236}">
                <a16:creationId xmlns:a16="http://schemas.microsoft.com/office/drawing/2014/main" id="{87B5F61B-F509-43FC-BEA2-5787C628E369}"/>
              </a:ext>
            </a:extLst>
          </p:cNvPr>
          <p:cNvSpPr/>
          <p:nvPr/>
        </p:nvSpPr>
        <p:spPr>
          <a:xfrm>
            <a:off x="7660469" y="3349734"/>
            <a:ext cx="853802" cy="45716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Scheduler</a:t>
            </a:r>
          </a:p>
        </p:txBody>
      </p:sp>
      <p:cxnSp>
        <p:nvCxnSpPr>
          <p:cNvPr id="29" name="Straight Arrow Connector 28">
            <a:extLst>
              <a:ext uri="{FF2B5EF4-FFF2-40B4-BE49-F238E27FC236}">
                <a16:creationId xmlns:a16="http://schemas.microsoft.com/office/drawing/2014/main" id="{185D0CB9-88FA-40D6-9F69-FC30472D678E}"/>
              </a:ext>
            </a:extLst>
          </p:cNvPr>
          <p:cNvCxnSpPr>
            <a:stCxn id="16" idx="3"/>
            <a:endCxn id="17" idx="2"/>
          </p:cNvCxnSpPr>
          <p:nvPr/>
        </p:nvCxnSpPr>
        <p:spPr>
          <a:xfrm>
            <a:off x="8514270" y="4521676"/>
            <a:ext cx="4620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B511535-91A4-43A1-9E34-C194C4C5AF1E}"/>
              </a:ext>
            </a:extLst>
          </p:cNvPr>
          <p:cNvCxnSpPr>
            <a:stCxn id="27" idx="2"/>
          </p:cNvCxnSpPr>
          <p:nvPr/>
        </p:nvCxnSpPr>
        <p:spPr>
          <a:xfrm>
            <a:off x="8087370" y="3806894"/>
            <a:ext cx="961401" cy="327670"/>
          </a:xfrm>
          <a:prstGeom prst="straightConnector1">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425FFE7-11AF-43AE-8389-3B388AA722EA}"/>
              </a:ext>
            </a:extLst>
          </p:cNvPr>
          <p:cNvCxnSpPr>
            <a:cxnSpLocks/>
            <a:stCxn id="26" idx="2"/>
          </p:cNvCxnSpPr>
          <p:nvPr/>
        </p:nvCxnSpPr>
        <p:spPr>
          <a:xfrm>
            <a:off x="7109259" y="3806894"/>
            <a:ext cx="1926198" cy="327670"/>
          </a:xfrm>
          <a:prstGeom prst="straightConnector1">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3A36D9C-DF6B-441B-B8A7-FC46CD18DA62}"/>
              </a:ext>
            </a:extLst>
          </p:cNvPr>
          <p:cNvCxnSpPr>
            <a:cxnSpLocks/>
            <a:endCxn id="16" idx="0"/>
          </p:cNvCxnSpPr>
          <p:nvPr/>
        </p:nvCxnSpPr>
        <p:spPr>
          <a:xfrm flipH="1">
            <a:off x="7598314" y="3806894"/>
            <a:ext cx="474044" cy="486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0DDEC32-8F7E-4EA7-A40E-D9AC9134E7EF}"/>
              </a:ext>
            </a:extLst>
          </p:cNvPr>
          <p:cNvCxnSpPr>
            <a:cxnSpLocks/>
            <a:stCxn id="26" idx="2"/>
            <a:endCxn id="16" idx="0"/>
          </p:cNvCxnSpPr>
          <p:nvPr/>
        </p:nvCxnSpPr>
        <p:spPr>
          <a:xfrm>
            <a:off x="7109259" y="3806894"/>
            <a:ext cx="489055" cy="486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quot;Not Allowed&quot; Symbol 40">
            <a:extLst>
              <a:ext uri="{FF2B5EF4-FFF2-40B4-BE49-F238E27FC236}">
                <a16:creationId xmlns:a16="http://schemas.microsoft.com/office/drawing/2014/main" id="{38A64F3A-B99B-442E-B989-41B66129D047}"/>
              </a:ext>
            </a:extLst>
          </p:cNvPr>
          <p:cNvSpPr/>
          <p:nvPr/>
        </p:nvSpPr>
        <p:spPr>
          <a:xfrm>
            <a:off x="8895327" y="3817420"/>
            <a:ext cx="216000" cy="216000"/>
          </a:xfrm>
          <a:prstGeom prst="noSmoking">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8394824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AA25EB-FAB6-4073-8DF0-49306F3ED0F9}"/>
              </a:ext>
            </a:extLst>
          </p:cNvPr>
          <p:cNvSpPr>
            <a:spLocks noGrp="1"/>
          </p:cNvSpPr>
          <p:nvPr>
            <p:ph type="sldNum" sz="quarter" idx="10"/>
          </p:nvPr>
        </p:nvSpPr>
        <p:spPr/>
        <p:txBody>
          <a:bodyPr/>
          <a:lstStyle/>
          <a:p>
            <a:fld id="{14E33006-2403-43D1-A522-31683E517756}" type="slidenum">
              <a:rPr lang="ja-JP" altLang="en-US" smtClean="0"/>
              <a:pPr/>
              <a:t>31</a:t>
            </a:fld>
            <a:endParaRPr lang="ja-JP" altLang="en-US" dirty="0"/>
          </a:p>
        </p:txBody>
      </p:sp>
      <p:sp>
        <p:nvSpPr>
          <p:cNvPr id="3" name="Text Placeholder 2">
            <a:extLst>
              <a:ext uri="{FF2B5EF4-FFF2-40B4-BE49-F238E27FC236}">
                <a16:creationId xmlns:a16="http://schemas.microsoft.com/office/drawing/2014/main" id="{C578C9FB-4BDD-4326-AFC3-D817B73F36CE}"/>
              </a:ext>
            </a:extLst>
          </p:cNvPr>
          <p:cNvSpPr>
            <a:spLocks noGrp="1"/>
          </p:cNvSpPr>
          <p:nvPr>
            <p:ph type="body" sz="quarter" idx="25"/>
          </p:nvPr>
        </p:nvSpPr>
        <p:spPr/>
        <p:txBody>
          <a:bodyPr anchor="t"/>
          <a:lstStyle/>
          <a:p>
            <a:pPr marL="514350" indent="-514350">
              <a:buFont typeface="+mj-lt"/>
              <a:buAutoNum type="arabicPeriod" startAt="4"/>
            </a:pPr>
            <a:r>
              <a:rPr lang="en-US" dirty="0"/>
              <a:t>AKS </a:t>
            </a:r>
            <a:r>
              <a:rPr lang="ja-JP" altLang="en-US" dirty="0"/>
              <a:t>ノードにおけるコンピューティングコストの最適化</a:t>
            </a:r>
            <a:endParaRPr lang="en-US" dirty="0"/>
          </a:p>
        </p:txBody>
      </p:sp>
      <p:sp>
        <p:nvSpPr>
          <p:cNvPr id="4" name="Title 3">
            <a:extLst>
              <a:ext uri="{FF2B5EF4-FFF2-40B4-BE49-F238E27FC236}">
                <a16:creationId xmlns:a16="http://schemas.microsoft.com/office/drawing/2014/main" id="{3E2B984A-6417-45BC-BDA4-24436F947287}"/>
              </a:ext>
            </a:extLst>
          </p:cNvPr>
          <p:cNvSpPr>
            <a:spLocks noGrp="1"/>
          </p:cNvSpPr>
          <p:nvPr>
            <p:ph type="title"/>
          </p:nvPr>
        </p:nvSpPr>
        <p:spPr/>
        <p:txBody>
          <a:bodyPr/>
          <a:lstStyle/>
          <a:p>
            <a:r>
              <a:rPr lang="en-US" altLang="ja-JP" dirty="0"/>
              <a:t>Hands-on-Lab</a:t>
            </a:r>
            <a:endParaRPr lang="en-US" dirty="0"/>
          </a:p>
        </p:txBody>
      </p:sp>
    </p:spTree>
    <p:extLst>
      <p:ext uri="{BB962C8B-B14F-4D97-AF65-F5344CB8AC3E}">
        <p14:creationId xmlns:p14="http://schemas.microsoft.com/office/powerpoint/2010/main" val="112112689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F1EDC-B4B0-419E-BF7E-68BCA9AE329E}"/>
              </a:ext>
            </a:extLst>
          </p:cNvPr>
          <p:cNvSpPr>
            <a:spLocks noGrp="1"/>
          </p:cNvSpPr>
          <p:nvPr>
            <p:ph type="title"/>
          </p:nvPr>
        </p:nvSpPr>
        <p:spPr/>
        <p:txBody>
          <a:bodyPr/>
          <a:lstStyle/>
          <a:p>
            <a:r>
              <a:rPr lang="ja-JP" altLang="en-US" dirty="0"/>
              <a:t>ノードプールの手動スケーリング</a:t>
            </a:r>
            <a:endParaRPr lang="en-US" dirty="0"/>
          </a:p>
        </p:txBody>
      </p:sp>
      <p:sp>
        <p:nvSpPr>
          <p:cNvPr id="3" name="Content Placeholder 2">
            <a:extLst>
              <a:ext uri="{FF2B5EF4-FFF2-40B4-BE49-F238E27FC236}">
                <a16:creationId xmlns:a16="http://schemas.microsoft.com/office/drawing/2014/main" id="{8830AE15-F4E1-4B10-A09B-4024CDA4407C}"/>
              </a:ext>
            </a:extLst>
          </p:cNvPr>
          <p:cNvSpPr>
            <a:spLocks noGrp="1"/>
          </p:cNvSpPr>
          <p:nvPr>
            <p:ph idx="1"/>
          </p:nvPr>
        </p:nvSpPr>
        <p:spPr/>
        <p:txBody>
          <a:bodyPr/>
          <a:lstStyle/>
          <a:p>
            <a:r>
              <a:rPr lang="ja-JP" altLang="en-US" dirty="0"/>
              <a:t>ノードプール</a:t>
            </a:r>
            <a:endParaRPr lang="en-US" altLang="ja-JP" dirty="0"/>
          </a:p>
          <a:p>
            <a:pPr lvl="1"/>
            <a:r>
              <a:rPr lang="ja-JP" altLang="en-US" dirty="0"/>
              <a:t>同一構成を持つノードを </a:t>
            </a:r>
            <a:r>
              <a:rPr lang="en-US" altLang="ja-JP" dirty="0"/>
              <a:t>AKS </a:t>
            </a:r>
            <a:r>
              <a:rPr lang="ja-JP" altLang="en-US" dirty="0"/>
              <a:t>クラスター内でグループ化した単位</a:t>
            </a:r>
            <a:endParaRPr lang="en-US" altLang="ja-JP" dirty="0"/>
          </a:p>
          <a:p>
            <a:pPr lvl="1"/>
            <a:r>
              <a:rPr lang="ja-JP" altLang="en-US" dirty="0"/>
              <a:t>元となる仮想マシンが含まれ、これらの仮想マシンにてアプリケーションが実行される</a:t>
            </a:r>
            <a:endParaRPr lang="en-US" dirty="0"/>
          </a:p>
          <a:p>
            <a:r>
              <a:rPr lang="ja-JP" altLang="en-US" dirty="0"/>
              <a:t>システムノードプール</a:t>
            </a:r>
            <a:endParaRPr lang="en-US" altLang="ja-JP" dirty="0"/>
          </a:p>
          <a:p>
            <a:pPr lvl="1"/>
            <a:r>
              <a:rPr lang="ja-JP" altLang="en-US" dirty="0"/>
              <a:t>クラスターのコントロールプレーンを構成する重要なシステム </a:t>
            </a:r>
            <a:r>
              <a:rPr lang="en-US" altLang="ja-JP" dirty="0"/>
              <a:t>Pod </a:t>
            </a:r>
            <a:r>
              <a:rPr lang="ja-JP" altLang="en-US" dirty="0"/>
              <a:t>をホスト</a:t>
            </a:r>
            <a:endParaRPr lang="en-US" altLang="ja-JP" dirty="0"/>
          </a:p>
          <a:p>
            <a:pPr lvl="1"/>
            <a:r>
              <a:rPr lang="ja-JP" altLang="en-US" dirty="0"/>
              <a:t>ノード </a:t>
            </a:r>
            <a:r>
              <a:rPr lang="en-US" altLang="ja-JP" dirty="0"/>
              <a:t>OS </a:t>
            </a:r>
            <a:r>
              <a:rPr lang="ja-JP" altLang="en-US" dirty="0"/>
              <a:t>に </a:t>
            </a:r>
            <a:r>
              <a:rPr lang="en-US" altLang="ja-JP" dirty="0"/>
              <a:t>Linux </a:t>
            </a:r>
            <a:r>
              <a:rPr lang="ja-JP" altLang="en-US" dirty="0"/>
              <a:t>のみ使用可能</a:t>
            </a:r>
            <a:endParaRPr lang="en-US" dirty="0"/>
          </a:p>
          <a:p>
            <a:r>
              <a:rPr lang="ja-JP" altLang="en-US" dirty="0"/>
              <a:t>ユーザーノードプール</a:t>
            </a:r>
            <a:endParaRPr lang="en-US" altLang="ja-JP" dirty="0"/>
          </a:p>
          <a:p>
            <a:pPr lvl="1"/>
            <a:r>
              <a:rPr lang="ja-JP" altLang="en-US" dirty="0"/>
              <a:t>ワークロードのカスタマイズが可能</a:t>
            </a:r>
            <a:endParaRPr lang="en-US" altLang="ja-JP" dirty="0"/>
          </a:p>
          <a:p>
            <a:pPr lvl="1"/>
            <a:r>
              <a:rPr lang="ja-JP" altLang="en-US" dirty="0"/>
              <a:t>ノード </a:t>
            </a:r>
            <a:r>
              <a:rPr lang="en-US" altLang="ja-JP" dirty="0"/>
              <a:t>OS </a:t>
            </a:r>
            <a:r>
              <a:rPr lang="ja-JP" altLang="en-US" dirty="0"/>
              <a:t>に </a:t>
            </a:r>
            <a:r>
              <a:rPr lang="en-US" altLang="ja-JP" dirty="0"/>
              <a:t>Linux / Windows </a:t>
            </a:r>
            <a:r>
              <a:rPr lang="ja-JP" altLang="en-US" dirty="0"/>
              <a:t>を使用可能</a:t>
            </a:r>
            <a:endParaRPr lang="en-US" altLang="ja-JP" dirty="0"/>
          </a:p>
          <a:p>
            <a:pPr lvl="1"/>
            <a:r>
              <a:rPr lang="ja-JP" altLang="en-US" dirty="0"/>
              <a:t>コスト削減のため、ノード数をゼロに設定可能</a:t>
            </a:r>
            <a:endParaRPr lang="en-US" altLang="ja-JP" dirty="0"/>
          </a:p>
          <a:p>
            <a:pPr marL="914400" lvl="2" indent="0">
              <a:buNone/>
            </a:pPr>
            <a:r>
              <a:rPr lang="ja-JP" altLang="en-US" dirty="0"/>
              <a:t>例）</a:t>
            </a:r>
            <a:r>
              <a:rPr lang="ja-JP" altLang="en-US" b="0" i="0" dirty="0">
                <a:solidFill>
                  <a:srgbClr val="171717"/>
                </a:solidFill>
                <a:effectLst/>
                <a:latin typeface="Segoe UI" panose="020B0502040204020203" pitchFamily="34" charset="0"/>
              </a:rPr>
              <a:t>コンピューティング負荷が高く、</a:t>
            </a:r>
            <a:r>
              <a:rPr lang="en-US" altLang="ja-JP" b="0" i="0" dirty="0">
                <a:solidFill>
                  <a:srgbClr val="171717"/>
                </a:solidFill>
                <a:effectLst/>
                <a:latin typeface="Segoe UI" panose="020B0502040204020203" pitchFamily="34" charset="0"/>
              </a:rPr>
              <a:t>GPU </a:t>
            </a:r>
            <a:r>
              <a:rPr lang="ja-JP" altLang="en-US" b="0" i="0" dirty="0">
                <a:solidFill>
                  <a:srgbClr val="171717"/>
                </a:solidFill>
                <a:effectLst/>
                <a:latin typeface="Segoe UI" panose="020B0502040204020203" pitchFamily="34" charset="0"/>
              </a:rPr>
              <a:t>ベースのノード プールが必要で、特定の間隔のみ実行する新しい予測型モデリング サービス</a:t>
            </a:r>
            <a:endParaRPr lang="en-US" dirty="0"/>
          </a:p>
        </p:txBody>
      </p:sp>
      <p:sp>
        <p:nvSpPr>
          <p:cNvPr id="4" name="Slide Number Placeholder 3">
            <a:extLst>
              <a:ext uri="{FF2B5EF4-FFF2-40B4-BE49-F238E27FC236}">
                <a16:creationId xmlns:a16="http://schemas.microsoft.com/office/drawing/2014/main" id="{B179912C-984D-4C52-A2F7-E60653C4B59F}"/>
              </a:ext>
            </a:extLst>
          </p:cNvPr>
          <p:cNvSpPr>
            <a:spLocks noGrp="1"/>
          </p:cNvSpPr>
          <p:nvPr>
            <p:ph type="sldNum" sz="quarter" idx="4"/>
          </p:nvPr>
        </p:nvSpPr>
        <p:spPr/>
        <p:txBody>
          <a:bodyPr/>
          <a:lstStyle/>
          <a:p>
            <a:fld id="{14E33006-2403-43D1-A522-31683E517756}" type="slidenum">
              <a:rPr lang="ja-JP" altLang="en-US" smtClean="0"/>
              <a:pPr/>
              <a:t>32</a:t>
            </a:fld>
            <a:endParaRPr lang="ja-JP" altLang="en-US" dirty="0"/>
          </a:p>
        </p:txBody>
      </p:sp>
      <p:pic>
        <p:nvPicPr>
          <p:cNvPr id="6" name="Graphic 5">
            <a:extLst>
              <a:ext uri="{FF2B5EF4-FFF2-40B4-BE49-F238E27FC236}">
                <a16:creationId xmlns:a16="http://schemas.microsoft.com/office/drawing/2014/main" id="{0C5AB2E9-EE9F-4658-91D6-24A467E39E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32900" y="5517232"/>
            <a:ext cx="720000" cy="720000"/>
          </a:xfrm>
          <a:prstGeom prst="rect">
            <a:avLst/>
          </a:prstGeom>
        </p:spPr>
      </p:pic>
      <p:pic>
        <p:nvPicPr>
          <p:cNvPr id="8" name="Graphic 7">
            <a:extLst>
              <a:ext uri="{FF2B5EF4-FFF2-40B4-BE49-F238E27FC236}">
                <a16:creationId xmlns:a16="http://schemas.microsoft.com/office/drawing/2014/main" id="{62887336-E956-4FB7-AC70-0A51B363404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96200" y="5517232"/>
            <a:ext cx="720000" cy="720000"/>
          </a:xfrm>
          <a:prstGeom prst="rect">
            <a:avLst/>
          </a:prstGeom>
        </p:spPr>
      </p:pic>
      <p:cxnSp>
        <p:nvCxnSpPr>
          <p:cNvPr id="10" name="Straight Arrow Connector 9">
            <a:extLst>
              <a:ext uri="{FF2B5EF4-FFF2-40B4-BE49-F238E27FC236}">
                <a16:creationId xmlns:a16="http://schemas.microsoft.com/office/drawing/2014/main" id="{826D68FB-9578-4211-810E-2A1EEF7B456B}"/>
              </a:ext>
            </a:extLst>
          </p:cNvPr>
          <p:cNvCxnSpPr>
            <a:cxnSpLocks/>
          </p:cNvCxnSpPr>
          <p:nvPr/>
        </p:nvCxnSpPr>
        <p:spPr>
          <a:xfrm>
            <a:off x="4367808" y="5877232"/>
            <a:ext cx="342727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0966B0D-FA89-4D8A-B4EA-4B46669F518A}"/>
              </a:ext>
            </a:extLst>
          </p:cNvPr>
          <p:cNvSpPr txBox="1"/>
          <p:nvPr/>
        </p:nvSpPr>
        <p:spPr>
          <a:xfrm>
            <a:off x="5015880" y="5877272"/>
            <a:ext cx="2160240" cy="261610"/>
          </a:xfrm>
          <a:prstGeom prst="rect">
            <a:avLst/>
          </a:prstGeom>
          <a:noFill/>
        </p:spPr>
        <p:txBody>
          <a:bodyPr wrap="square" rtlCol="0">
            <a:spAutoFit/>
          </a:bodyPr>
          <a:lstStyle/>
          <a:p>
            <a:pPr algn="ctr"/>
            <a:r>
              <a:rPr kumimoji="1" lang="ja-JP" altLang="en-US" sz="1100" dirty="0">
                <a:latin typeface="+mj-lt"/>
                <a:ea typeface="メイリオ" pitchFamily="50" charset="-128"/>
                <a:cs typeface="メイリオ" pitchFamily="50" charset="-128"/>
              </a:rPr>
              <a:t>必要なときだけスケーリング</a:t>
            </a:r>
            <a:endParaRPr kumimoji="1" lang="en-US" sz="1100" dirty="0" err="1">
              <a:latin typeface="+mj-lt"/>
              <a:ea typeface="メイリオ" pitchFamily="50" charset="-128"/>
              <a:cs typeface="メイリオ" pitchFamily="50" charset="-128"/>
            </a:endParaRPr>
          </a:p>
        </p:txBody>
      </p:sp>
      <p:sp>
        <p:nvSpPr>
          <p:cNvPr id="13" name="TextBox 12">
            <a:extLst>
              <a:ext uri="{FF2B5EF4-FFF2-40B4-BE49-F238E27FC236}">
                <a16:creationId xmlns:a16="http://schemas.microsoft.com/office/drawing/2014/main" id="{67B4C6A8-3F1B-4C18-AAB1-D5AB41502587}"/>
              </a:ext>
            </a:extLst>
          </p:cNvPr>
          <p:cNvSpPr txBox="1"/>
          <p:nvPr/>
        </p:nvSpPr>
        <p:spPr>
          <a:xfrm>
            <a:off x="8507784" y="6237312"/>
            <a:ext cx="3276848" cy="253916"/>
          </a:xfrm>
          <a:prstGeom prst="rect">
            <a:avLst/>
          </a:prstGeom>
          <a:noFill/>
        </p:spPr>
        <p:txBody>
          <a:bodyPr wrap="square" rtlCol="0">
            <a:spAutoFit/>
          </a:bodyPr>
          <a:lstStyle/>
          <a:p>
            <a:r>
              <a:rPr kumimoji="1" lang="en-US" altLang="ja-JP" sz="1050" b="1" dirty="0">
                <a:latin typeface="+mj-lt"/>
                <a:ea typeface="メイリオ" pitchFamily="50" charset="-128"/>
                <a:cs typeface="メイリオ" pitchFamily="50" charset="-128"/>
              </a:rPr>
              <a:t>※</a:t>
            </a:r>
            <a:r>
              <a:rPr kumimoji="1" lang="ja-JP" altLang="en-US" sz="1050" b="1" dirty="0">
                <a:latin typeface="+mj-lt"/>
                <a:ea typeface="メイリオ" pitchFamily="50" charset="-128"/>
                <a:cs typeface="メイリオ" pitchFamily="50" charset="-128"/>
              </a:rPr>
              <a:t>自動スケーリング設定時はゼロスケーリング不可</a:t>
            </a:r>
            <a:endParaRPr kumimoji="1" lang="en-US" sz="1050" b="1" dirty="0" err="1">
              <a:latin typeface="+mj-lt"/>
              <a:ea typeface="メイリオ" pitchFamily="50" charset="-128"/>
              <a:cs typeface="メイリオ" pitchFamily="50" charset="-128"/>
            </a:endParaRPr>
          </a:p>
        </p:txBody>
      </p:sp>
      <p:sp>
        <p:nvSpPr>
          <p:cNvPr id="15" name="TextBox 14">
            <a:extLst>
              <a:ext uri="{FF2B5EF4-FFF2-40B4-BE49-F238E27FC236}">
                <a16:creationId xmlns:a16="http://schemas.microsoft.com/office/drawing/2014/main" id="{8B36695B-6E7A-47B9-AE00-C1F8EB9E5345}"/>
              </a:ext>
            </a:extLst>
          </p:cNvPr>
          <p:cNvSpPr txBox="1"/>
          <p:nvPr/>
        </p:nvSpPr>
        <p:spPr>
          <a:xfrm>
            <a:off x="2954318" y="6581001"/>
            <a:ext cx="7224899" cy="276999"/>
          </a:xfrm>
          <a:prstGeom prst="rect">
            <a:avLst/>
          </a:prstGeom>
          <a:noFill/>
        </p:spPr>
        <p:txBody>
          <a:bodyPr wrap="square">
            <a:spAutoFit/>
          </a:bodyPr>
          <a:lstStyle/>
          <a:p>
            <a:pPr algn="ctr"/>
            <a:r>
              <a:rPr lang="en-US" sz="1200" dirty="0">
                <a:hlinkClick r:id="rId6"/>
              </a:rPr>
              <a:t>Azure Kubernetes Service (AKS) </a:t>
            </a:r>
            <a:r>
              <a:rPr lang="ja-JP" altLang="en-US" sz="1200" dirty="0">
                <a:hlinkClick r:id="rId6"/>
              </a:rPr>
              <a:t>クラスターのスケーリング </a:t>
            </a:r>
            <a:r>
              <a:rPr lang="en-US" altLang="ja-JP" sz="1200" dirty="0">
                <a:hlinkClick r:id="rId6"/>
              </a:rPr>
              <a:t>- </a:t>
            </a:r>
            <a:r>
              <a:rPr lang="en-US" sz="1200" dirty="0">
                <a:hlinkClick r:id="rId6"/>
              </a:rPr>
              <a:t>Azure Kubernetes Service | Microsoft Docs</a:t>
            </a:r>
            <a:endParaRPr lang="en-US" sz="1200" dirty="0"/>
          </a:p>
        </p:txBody>
      </p:sp>
    </p:spTree>
    <p:extLst>
      <p:ext uri="{BB962C8B-B14F-4D97-AF65-F5344CB8AC3E}">
        <p14:creationId xmlns:p14="http://schemas.microsoft.com/office/powerpoint/2010/main" val="131118178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57D5-06E3-4522-9C81-11D14662A2B7}"/>
              </a:ext>
            </a:extLst>
          </p:cNvPr>
          <p:cNvSpPr>
            <a:spLocks noGrp="1"/>
          </p:cNvSpPr>
          <p:nvPr>
            <p:ph type="title"/>
          </p:nvPr>
        </p:nvSpPr>
        <p:spPr/>
        <p:txBody>
          <a:bodyPr/>
          <a:lstStyle/>
          <a:p>
            <a:r>
              <a:rPr lang="ja-JP" altLang="en-US" dirty="0"/>
              <a:t>クラスターの自動スケーリング</a:t>
            </a:r>
            <a:endParaRPr lang="en-US" dirty="0"/>
          </a:p>
        </p:txBody>
      </p:sp>
      <p:sp>
        <p:nvSpPr>
          <p:cNvPr id="4" name="Slide Number Placeholder 3">
            <a:extLst>
              <a:ext uri="{FF2B5EF4-FFF2-40B4-BE49-F238E27FC236}">
                <a16:creationId xmlns:a16="http://schemas.microsoft.com/office/drawing/2014/main" id="{32331DD2-C5AF-4ED1-A299-480534DD9305}"/>
              </a:ext>
            </a:extLst>
          </p:cNvPr>
          <p:cNvSpPr>
            <a:spLocks noGrp="1"/>
          </p:cNvSpPr>
          <p:nvPr>
            <p:ph type="sldNum" sz="quarter" idx="4"/>
          </p:nvPr>
        </p:nvSpPr>
        <p:spPr/>
        <p:txBody>
          <a:bodyPr/>
          <a:lstStyle/>
          <a:p>
            <a:fld id="{14E33006-2403-43D1-A522-31683E517756}" type="slidenum">
              <a:rPr lang="ja-JP" altLang="en-US" smtClean="0"/>
              <a:pPr/>
              <a:t>33</a:t>
            </a:fld>
            <a:endParaRPr lang="ja-JP" altLang="en-US" dirty="0"/>
          </a:p>
        </p:txBody>
      </p:sp>
      <p:graphicFrame>
        <p:nvGraphicFramePr>
          <p:cNvPr id="6" name="Table 3">
            <a:extLst>
              <a:ext uri="{FF2B5EF4-FFF2-40B4-BE49-F238E27FC236}">
                <a16:creationId xmlns:a16="http://schemas.microsoft.com/office/drawing/2014/main" id="{42E19A3A-3518-461B-B2E6-B89EAB190199}"/>
              </a:ext>
            </a:extLst>
          </p:cNvPr>
          <p:cNvGraphicFramePr>
            <a:graphicFrameLocks noGrp="1"/>
          </p:cNvGraphicFramePr>
          <p:nvPr>
            <p:extLst>
              <p:ext uri="{D42A27DB-BD31-4B8C-83A1-F6EECF244321}">
                <p14:modId xmlns:p14="http://schemas.microsoft.com/office/powerpoint/2010/main" val="3924756831"/>
              </p:ext>
            </p:extLst>
          </p:nvPr>
        </p:nvGraphicFramePr>
        <p:xfrm>
          <a:off x="452120" y="3831018"/>
          <a:ext cx="11287760" cy="1986280"/>
        </p:xfrm>
        <a:graphic>
          <a:graphicData uri="http://schemas.openxmlformats.org/drawingml/2006/table">
            <a:tbl>
              <a:tblPr firstRow="1" bandRow="1">
                <a:tableStyleId>{69012ECD-51FC-41F1-AA8D-1B2483CD663E}</a:tableStyleId>
              </a:tblPr>
              <a:tblGrid>
                <a:gridCol w="2113280">
                  <a:extLst>
                    <a:ext uri="{9D8B030D-6E8A-4147-A177-3AD203B41FA5}">
                      <a16:colId xmlns:a16="http://schemas.microsoft.com/office/drawing/2014/main" val="2799552564"/>
                    </a:ext>
                  </a:extLst>
                </a:gridCol>
                <a:gridCol w="1660377">
                  <a:extLst>
                    <a:ext uri="{9D8B030D-6E8A-4147-A177-3AD203B41FA5}">
                      <a16:colId xmlns:a16="http://schemas.microsoft.com/office/drawing/2014/main" val="2591070601"/>
                    </a:ext>
                  </a:extLst>
                </a:gridCol>
                <a:gridCol w="3810348">
                  <a:extLst>
                    <a:ext uri="{9D8B030D-6E8A-4147-A177-3AD203B41FA5}">
                      <a16:colId xmlns:a16="http://schemas.microsoft.com/office/drawing/2014/main" val="3553227622"/>
                    </a:ext>
                  </a:extLst>
                </a:gridCol>
                <a:gridCol w="3703755">
                  <a:extLst>
                    <a:ext uri="{9D8B030D-6E8A-4147-A177-3AD203B41FA5}">
                      <a16:colId xmlns:a16="http://schemas.microsoft.com/office/drawing/2014/main" val="1588550004"/>
                    </a:ext>
                  </a:extLst>
                </a:gridCol>
              </a:tblGrid>
              <a:tr h="370840">
                <a:tc>
                  <a:txBody>
                    <a:bodyPr/>
                    <a:lstStyle/>
                    <a:p>
                      <a:endParaRPr lang="en-US" sz="1800"/>
                    </a:p>
                  </a:txBody>
                  <a:tcPr anchor="ctr"/>
                </a:tc>
                <a:tc>
                  <a:txBody>
                    <a:bodyPr/>
                    <a:lstStyle/>
                    <a:p>
                      <a:r>
                        <a:rPr lang="ja-JP" altLang="en-US" sz="1800"/>
                        <a:t>機能</a:t>
                      </a:r>
                      <a:endParaRPr lang="en-US" sz="1800"/>
                    </a:p>
                  </a:txBody>
                  <a:tcPr anchor="ctr"/>
                </a:tc>
                <a:tc>
                  <a:txBody>
                    <a:bodyPr/>
                    <a:lstStyle/>
                    <a:p>
                      <a:r>
                        <a:rPr lang="ja-JP" altLang="en-US" sz="1800"/>
                        <a:t>水平スケール</a:t>
                      </a:r>
                      <a:endParaRPr lang="en-US" sz="1800"/>
                    </a:p>
                  </a:txBody>
                  <a:tcPr anchor="ctr"/>
                </a:tc>
                <a:tc>
                  <a:txBody>
                    <a:bodyPr/>
                    <a:lstStyle/>
                    <a:p>
                      <a:r>
                        <a:rPr lang="ja-JP" altLang="en-US" sz="1800"/>
                        <a:t>垂直スケール</a:t>
                      </a:r>
                      <a:endParaRPr lang="en-US" sz="1800"/>
                    </a:p>
                  </a:txBody>
                  <a:tcPr anchor="ctr"/>
                </a:tc>
                <a:extLst>
                  <a:ext uri="{0D108BD9-81ED-4DB2-BD59-A6C34878D82A}">
                    <a16:rowId xmlns:a16="http://schemas.microsoft.com/office/drawing/2014/main" val="3551749628"/>
                  </a:ext>
                </a:extLst>
              </a:tr>
              <a:tr h="370840">
                <a:tc>
                  <a:txBody>
                    <a:bodyPr/>
                    <a:lstStyle/>
                    <a:p>
                      <a:r>
                        <a:rPr lang="en-US" sz="1800" dirty="0"/>
                        <a:t>Pod </a:t>
                      </a:r>
                      <a:r>
                        <a:rPr lang="ja-JP" altLang="en-US" sz="1800" dirty="0"/>
                        <a:t>のスケール</a:t>
                      </a:r>
                      <a:endParaRPr lang="en-US" sz="1800" dirty="0"/>
                    </a:p>
                  </a:txBody>
                  <a:tcPr anchor="ctr"/>
                </a:tc>
                <a:tc>
                  <a:txBody>
                    <a:bodyPr/>
                    <a:lstStyle/>
                    <a:p>
                      <a:r>
                        <a:rPr lang="en-US" sz="1800"/>
                        <a:t>k8s </a:t>
                      </a:r>
                      <a:r>
                        <a:rPr lang="ja-JP" altLang="en-US" sz="1800"/>
                        <a:t>の機能</a:t>
                      </a:r>
                      <a:endParaRPr lang="en-US" sz="1800"/>
                    </a:p>
                  </a:txBody>
                  <a:tcPr anchor="ctr"/>
                </a:tc>
                <a:tc>
                  <a:txBody>
                    <a:bodyPr/>
                    <a:lstStyle/>
                    <a:p>
                      <a:r>
                        <a:rPr lang="en-US" sz="1800"/>
                        <a:t>Horizontal Pod </a:t>
                      </a:r>
                      <a:r>
                        <a:rPr lang="en-US" sz="1800" err="1"/>
                        <a:t>Autoscaler</a:t>
                      </a:r>
                      <a:r>
                        <a:rPr lang="en-US" sz="1800"/>
                        <a:t> (HPA)</a:t>
                      </a:r>
                    </a:p>
                  </a:txBody>
                  <a:tcPr anchor="ctr"/>
                </a:tc>
                <a:tc>
                  <a:txBody>
                    <a:bodyPr/>
                    <a:lstStyle/>
                    <a:p>
                      <a:r>
                        <a:rPr lang="en-US" sz="1800"/>
                        <a:t>Vertical Pod </a:t>
                      </a:r>
                      <a:r>
                        <a:rPr lang="en-US" sz="1800" err="1"/>
                        <a:t>Autoscaler</a:t>
                      </a:r>
                      <a:r>
                        <a:rPr lang="en-US" sz="1800"/>
                        <a:t> (VPA)</a:t>
                      </a:r>
                    </a:p>
                    <a:p>
                      <a:r>
                        <a:rPr lang="en-US" altLang="ja-JP" sz="1100"/>
                        <a:t>※2021</a:t>
                      </a:r>
                      <a:r>
                        <a:rPr lang="ja-JP" altLang="en-US" sz="1100"/>
                        <a:t>年</a:t>
                      </a:r>
                      <a:r>
                        <a:rPr lang="en-US" altLang="ja-JP" sz="1100"/>
                        <a:t>9</a:t>
                      </a:r>
                      <a:r>
                        <a:rPr lang="ja-JP" altLang="en-US" sz="1100"/>
                        <a:t>月時点</a:t>
                      </a:r>
                      <a:r>
                        <a:rPr lang="en-US" altLang="ja-JP" sz="1100"/>
                        <a:t>β</a:t>
                      </a:r>
                      <a:r>
                        <a:rPr lang="ja-JP" altLang="en-US" sz="1100"/>
                        <a:t>版</a:t>
                      </a:r>
                      <a:endParaRPr lang="en-US" altLang="ja-JP" sz="1100"/>
                    </a:p>
                    <a:p>
                      <a:r>
                        <a:rPr lang="en-US" altLang="ja-JP" sz="1100"/>
                        <a:t>※Azure </a:t>
                      </a:r>
                      <a:r>
                        <a:rPr lang="ja-JP" altLang="en-US" sz="1100"/>
                        <a:t>では未サポート</a:t>
                      </a:r>
                      <a:endParaRPr lang="en-US" sz="1800"/>
                    </a:p>
                  </a:txBody>
                  <a:tcPr anchor="ctr"/>
                </a:tc>
                <a:extLst>
                  <a:ext uri="{0D108BD9-81ED-4DB2-BD59-A6C34878D82A}">
                    <a16:rowId xmlns:a16="http://schemas.microsoft.com/office/drawing/2014/main" val="1870646505"/>
                  </a:ext>
                </a:extLst>
              </a:tr>
              <a:tr h="370840">
                <a:tc>
                  <a:txBody>
                    <a:bodyPr/>
                    <a:lstStyle/>
                    <a:p>
                      <a:r>
                        <a:rPr lang="en-US" sz="1800" dirty="0"/>
                        <a:t>Node </a:t>
                      </a:r>
                      <a:r>
                        <a:rPr lang="ja-JP" altLang="en-US" sz="1800" dirty="0"/>
                        <a:t>のスケール</a:t>
                      </a:r>
                      <a:endParaRPr lang="en-US" sz="1800" dirty="0"/>
                    </a:p>
                  </a:txBody>
                  <a:tcPr anchor="ctr"/>
                </a:tc>
                <a:tc>
                  <a:txBody>
                    <a:bodyPr/>
                    <a:lstStyle/>
                    <a:p>
                      <a:r>
                        <a:rPr lang="en-US" sz="1800"/>
                        <a:t>Azure </a:t>
                      </a:r>
                      <a:r>
                        <a:rPr lang="ja-JP" altLang="en-US" sz="1800"/>
                        <a:t>の機能</a:t>
                      </a:r>
                      <a:endParaRPr lang="en-US" sz="1800"/>
                    </a:p>
                  </a:txBody>
                  <a:tcPr anchor="ctr"/>
                </a:tc>
                <a:tc>
                  <a:txBody>
                    <a:bodyPr/>
                    <a:lstStyle/>
                    <a:p>
                      <a:pPr marL="0" indent="0">
                        <a:buFont typeface="Arial" panose="020B0604020202020204" pitchFamily="34" charset="0"/>
                        <a:buNone/>
                      </a:pPr>
                      <a:r>
                        <a:rPr lang="ja-JP" altLang="en-US" sz="1800"/>
                        <a:t>クラスターオートスケーラー</a:t>
                      </a:r>
                      <a:endParaRPr lang="en-US" sz="1800"/>
                    </a:p>
                    <a:p>
                      <a:pPr marL="342900" indent="-342900">
                        <a:buFont typeface="Arial" panose="020B0604020202020204" pitchFamily="34" charset="0"/>
                        <a:buChar char="•"/>
                      </a:pPr>
                      <a:r>
                        <a:rPr lang="en-US" sz="1800" err="1"/>
                        <a:t>az</a:t>
                      </a:r>
                      <a:r>
                        <a:rPr lang="en-US" sz="1800"/>
                        <a:t> </a:t>
                      </a:r>
                      <a:r>
                        <a:rPr lang="en-US" sz="1800" err="1"/>
                        <a:t>aks</a:t>
                      </a:r>
                      <a:r>
                        <a:rPr lang="en-US" sz="1800"/>
                        <a:t> scale </a:t>
                      </a:r>
                      <a:r>
                        <a:rPr lang="ja-JP" altLang="en-US" sz="1800"/>
                        <a:t>コマンド</a:t>
                      </a:r>
                      <a:endParaRPr lang="en-US" altLang="ja-JP" sz="1800"/>
                    </a:p>
                    <a:p>
                      <a:pPr marL="342900" indent="-342900">
                        <a:buFont typeface="Arial" panose="020B0604020202020204" pitchFamily="34" charset="0"/>
                        <a:buChar char="•"/>
                      </a:pPr>
                      <a:r>
                        <a:rPr lang="en-US" sz="1800"/>
                        <a:t>Azure Portal </a:t>
                      </a:r>
                      <a:r>
                        <a:rPr lang="ja-JP" altLang="en-US" sz="1800"/>
                        <a:t>での操作</a:t>
                      </a:r>
                      <a:endParaRPr lang="en-US" sz="1800"/>
                    </a:p>
                  </a:txBody>
                  <a:tcPr anchor="ctr"/>
                </a:tc>
                <a:tc>
                  <a:txBody>
                    <a:bodyPr/>
                    <a:lstStyle/>
                    <a:p>
                      <a:r>
                        <a:rPr lang="en-US" altLang="ja-JP" sz="1800" dirty="0"/>
                        <a:t>―</a:t>
                      </a:r>
                      <a:endParaRPr lang="en-US" sz="1800" dirty="0"/>
                    </a:p>
                  </a:txBody>
                  <a:tcPr anchor="ctr"/>
                </a:tc>
                <a:extLst>
                  <a:ext uri="{0D108BD9-81ED-4DB2-BD59-A6C34878D82A}">
                    <a16:rowId xmlns:a16="http://schemas.microsoft.com/office/drawing/2014/main" val="2690449894"/>
                  </a:ext>
                </a:extLst>
              </a:tr>
            </a:tbl>
          </a:graphicData>
        </a:graphic>
      </p:graphicFrame>
      <p:sp>
        <p:nvSpPr>
          <p:cNvPr id="8" name="TextBox 7">
            <a:extLst>
              <a:ext uri="{FF2B5EF4-FFF2-40B4-BE49-F238E27FC236}">
                <a16:creationId xmlns:a16="http://schemas.microsoft.com/office/drawing/2014/main" id="{86F7BE09-E6A3-4F0F-B4D0-090499EE02A3}"/>
              </a:ext>
            </a:extLst>
          </p:cNvPr>
          <p:cNvSpPr txBox="1"/>
          <p:nvPr/>
        </p:nvSpPr>
        <p:spPr>
          <a:xfrm>
            <a:off x="3071664" y="6027003"/>
            <a:ext cx="8135111" cy="830997"/>
          </a:xfrm>
          <a:prstGeom prst="rect">
            <a:avLst/>
          </a:prstGeom>
          <a:noFill/>
        </p:spPr>
        <p:txBody>
          <a:bodyPr wrap="square">
            <a:spAutoFit/>
          </a:bodyPr>
          <a:lstStyle/>
          <a:p>
            <a:pPr algn="r"/>
            <a:r>
              <a:rPr lang="en-US" sz="1200" dirty="0">
                <a:hlinkClick r:id="rId2"/>
              </a:rPr>
              <a:t>Horizontal Pod </a:t>
            </a:r>
            <a:r>
              <a:rPr lang="en-US" sz="1200" dirty="0" err="1">
                <a:hlinkClick r:id="rId2"/>
              </a:rPr>
              <a:t>Autoscaler</a:t>
            </a:r>
            <a:r>
              <a:rPr lang="en-US" sz="1200" dirty="0">
                <a:hlinkClick r:id="rId2"/>
              </a:rPr>
              <a:t> | Kubernetes</a:t>
            </a:r>
            <a:endParaRPr lang="en-US" sz="1200" dirty="0"/>
          </a:p>
          <a:p>
            <a:pPr algn="r"/>
            <a:r>
              <a:rPr lang="pt-BR" sz="1200" dirty="0">
                <a:hlinkClick r:id="rId3"/>
              </a:rPr>
              <a:t>autoscaler/vertical-pod-autoscaler at master · kubernetes/autoscaler (github.com)</a:t>
            </a:r>
            <a:endParaRPr lang="pt-BR" sz="1200" dirty="0"/>
          </a:p>
          <a:p>
            <a:pPr algn="r"/>
            <a:r>
              <a:rPr lang="en-US" sz="1200" dirty="0">
                <a:hlinkClick r:id="rId4"/>
              </a:rPr>
              <a:t>Azure Kubernetes Service (AKS) </a:t>
            </a:r>
            <a:r>
              <a:rPr lang="ja-JP" altLang="en-US" sz="1200" dirty="0">
                <a:hlinkClick r:id="rId4"/>
              </a:rPr>
              <a:t>でのクラスター オートスケーラーの使用 </a:t>
            </a:r>
            <a:r>
              <a:rPr lang="en-US" altLang="ja-JP" sz="1200" dirty="0">
                <a:hlinkClick r:id="rId4"/>
              </a:rPr>
              <a:t>- </a:t>
            </a:r>
            <a:r>
              <a:rPr lang="en-US" sz="1200" dirty="0">
                <a:hlinkClick r:id="rId4"/>
              </a:rPr>
              <a:t>Azure Kubernetes Service | Microsoft Docs</a:t>
            </a:r>
            <a:endParaRPr lang="en-US" sz="1200" dirty="0">
              <a:hlinkClick r:id="rId5"/>
            </a:endParaRPr>
          </a:p>
          <a:p>
            <a:pPr algn="r"/>
            <a:r>
              <a:rPr lang="en-US" sz="1200" dirty="0">
                <a:hlinkClick r:id="rId5"/>
              </a:rPr>
              <a:t>Azure Kubernetes Service (AKS) </a:t>
            </a:r>
            <a:r>
              <a:rPr lang="ja-JP" altLang="en-US" sz="1200" dirty="0">
                <a:hlinkClick r:id="rId5"/>
              </a:rPr>
              <a:t>クラスターのスケーリング </a:t>
            </a:r>
            <a:r>
              <a:rPr lang="en-US" altLang="ja-JP" sz="1200" dirty="0">
                <a:hlinkClick r:id="rId5"/>
              </a:rPr>
              <a:t>- </a:t>
            </a:r>
            <a:r>
              <a:rPr lang="en-US" sz="1200" dirty="0">
                <a:hlinkClick r:id="rId5"/>
              </a:rPr>
              <a:t>Azure Kubernetes Service | Microsoft Docs</a:t>
            </a:r>
            <a:endParaRPr lang="en-US" sz="1200" dirty="0"/>
          </a:p>
        </p:txBody>
      </p:sp>
      <p:pic>
        <p:nvPicPr>
          <p:cNvPr id="10" name="Picture 2" descr="Timeline&#10;&#10;Description automatically generated">
            <a:extLst>
              <a:ext uri="{FF2B5EF4-FFF2-40B4-BE49-F238E27FC236}">
                <a16:creationId xmlns:a16="http://schemas.microsoft.com/office/drawing/2014/main" id="{BDA7AD09-1844-4260-8A42-292A403B7A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7658" y="955584"/>
            <a:ext cx="5256685" cy="2770582"/>
          </a:xfrm>
          <a:prstGeom prst="rect">
            <a:avLst/>
          </a:prstGeom>
          <a:noFill/>
        </p:spPr>
      </p:pic>
    </p:spTree>
    <p:extLst>
      <p:ext uri="{BB962C8B-B14F-4D97-AF65-F5344CB8AC3E}">
        <p14:creationId xmlns:p14="http://schemas.microsoft.com/office/powerpoint/2010/main" val="224437960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5779F-D5F3-4B46-A80C-7B7C62CD22CE}"/>
              </a:ext>
            </a:extLst>
          </p:cNvPr>
          <p:cNvSpPr>
            <a:spLocks noGrp="1"/>
          </p:cNvSpPr>
          <p:nvPr>
            <p:ph type="title"/>
          </p:nvPr>
        </p:nvSpPr>
        <p:spPr/>
        <p:txBody>
          <a:bodyPr/>
          <a:lstStyle/>
          <a:p>
            <a:r>
              <a:rPr lang="en-US" dirty="0"/>
              <a:t>Horizontal Pod </a:t>
            </a:r>
            <a:r>
              <a:rPr lang="en-US" dirty="0" err="1"/>
              <a:t>Autoscaler</a:t>
            </a:r>
            <a:r>
              <a:rPr lang="en-US" dirty="0"/>
              <a:t> – Pod </a:t>
            </a:r>
            <a:r>
              <a:rPr lang="ja-JP" altLang="en-US" dirty="0"/>
              <a:t>の水平オートスケーラー</a:t>
            </a:r>
            <a:endParaRPr lang="en-US" dirty="0"/>
          </a:p>
        </p:txBody>
      </p:sp>
      <p:sp>
        <p:nvSpPr>
          <p:cNvPr id="4" name="Slide Number Placeholder 3">
            <a:extLst>
              <a:ext uri="{FF2B5EF4-FFF2-40B4-BE49-F238E27FC236}">
                <a16:creationId xmlns:a16="http://schemas.microsoft.com/office/drawing/2014/main" id="{232BD922-B5B9-4481-82A5-9C824AFBE400}"/>
              </a:ext>
            </a:extLst>
          </p:cNvPr>
          <p:cNvSpPr>
            <a:spLocks noGrp="1"/>
          </p:cNvSpPr>
          <p:nvPr>
            <p:ph type="sldNum" sz="quarter" idx="4"/>
          </p:nvPr>
        </p:nvSpPr>
        <p:spPr/>
        <p:txBody>
          <a:bodyPr/>
          <a:lstStyle/>
          <a:p>
            <a:fld id="{14E33006-2403-43D1-A522-31683E517756}" type="slidenum">
              <a:rPr lang="ja-JP" altLang="en-US" smtClean="0"/>
              <a:pPr/>
              <a:t>34</a:t>
            </a:fld>
            <a:endParaRPr lang="ja-JP" altLang="en-US" dirty="0"/>
          </a:p>
        </p:txBody>
      </p:sp>
      <p:sp>
        <p:nvSpPr>
          <p:cNvPr id="6" name="TextBox 5">
            <a:extLst>
              <a:ext uri="{FF2B5EF4-FFF2-40B4-BE49-F238E27FC236}">
                <a16:creationId xmlns:a16="http://schemas.microsoft.com/office/drawing/2014/main" id="{5DFE2F0A-CE92-45AA-83B4-D94029B9C57E}"/>
              </a:ext>
            </a:extLst>
          </p:cNvPr>
          <p:cNvSpPr txBox="1"/>
          <p:nvPr/>
        </p:nvSpPr>
        <p:spPr>
          <a:xfrm>
            <a:off x="1068651" y="775628"/>
            <a:ext cx="10054699" cy="2092881"/>
          </a:xfrm>
          <a:prstGeom prst="rect">
            <a:avLst/>
          </a:prstGeom>
        </p:spPr>
        <p:txBody>
          <a:bodyPr wrap="square" lIns="0" tIns="0" rIns="0" bIns="0" rtlCol="0" anchor="t" anchorCtr="0">
            <a:spAutoFit/>
          </a:bodyPr>
          <a:lstStyle/>
          <a:p>
            <a:pPr marL="285750" indent="-285750">
              <a:buFont typeface="Arial" panose="020B0604020202020204" pitchFamily="34" charset="0"/>
              <a:buChar char="•"/>
            </a:pPr>
            <a:r>
              <a:rPr lang="ja-JP" altLang="en-US"/>
              <a:t>観測された </a:t>
            </a:r>
            <a:r>
              <a:rPr lang="en-US" altLang="ja-JP"/>
              <a:t>CPU </a:t>
            </a:r>
            <a:r>
              <a:rPr lang="ja-JP" altLang="en-US"/>
              <a:t>使用率に基づいて、</a:t>
            </a:r>
            <a:r>
              <a:rPr lang="en-US" altLang="ja-JP"/>
              <a:t>Deployment </a:t>
            </a:r>
            <a:r>
              <a:rPr lang="ja-JP" altLang="en-US"/>
              <a:t>や </a:t>
            </a:r>
            <a:r>
              <a:rPr lang="en-US" altLang="ja-JP" err="1"/>
              <a:t>Replicaset</a:t>
            </a:r>
            <a:r>
              <a:rPr lang="en-US" altLang="ja-JP"/>
              <a:t> </a:t>
            </a:r>
            <a:r>
              <a:rPr lang="ja-JP" altLang="en-US"/>
              <a:t>、</a:t>
            </a:r>
            <a:r>
              <a:rPr lang="en-US" altLang="ja-JP" err="1"/>
              <a:t>StatefulSet</a:t>
            </a:r>
            <a:r>
              <a:rPr lang="en-US" altLang="ja-JP"/>
              <a:t> </a:t>
            </a:r>
            <a:r>
              <a:rPr lang="ja-JP" altLang="en-US"/>
              <a:t>などのレプリケーションコントローラ内の </a:t>
            </a:r>
            <a:r>
              <a:rPr lang="en-US" altLang="ja-JP"/>
              <a:t>Pod </a:t>
            </a:r>
            <a:r>
              <a:rPr lang="ja-JP" altLang="en-US"/>
              <a:t>の数を自動的にスケールさせる仕組み</a:t>
            </a:r>
            <a:endParaRPr lang="en-US" altLang="ja-JP"/>
          </a:p>
          <a:p>
            <a:pPr marL="285750" indent="-285750">
              <a:buFont typeface="Arial" panose="020B0604020202020204" pitchFamily="34" charset="0"/>
              <a:buChar char="•"/>
            </a:pPr>
            <a:r>
              <a:rPr lang="en-US" altLang="ja-JP"/>
              <a:t>AKS 1.10 </a:t>
            </a:r>
            <a:r>
              <a:rPr lang="ja-JP" altLang="en-US"/>
              <a:t>以降、</a:t>
            </a:r>
            <a:r>
              <a:rPr lang="en-US" altLang="ja-JP"/>
              <a:t>metrics server </a:t>
            </a:r>
            <a:r>
              <a:rPr lang="ja-JP" altLang="en-US"/>
              <a:t>は自動デプロイされる</a:t>
            </a:r>
            <a:endParaRPr lang="en-US" altLang="ja-JP"/>
          </a:p>
          <a:p>
            <a:pPr marL="742950" lvl="1" indent="-285750">
              <a:buFont typeface="Arial" panose="020B0604020202020204" pitchFamily="34" charset="0"/>
              <a:buChar char="•"/>
            </a:pPr>
            <a:r>
              <a:rPr lang="en-US" altLang="ja-JP" sz="1600"/>
              <a:t>AKS 1.10 </a:t>
            </a:r>
            <a:r>
              <a:rPr lang="ja-JP" altLang="en-US" sz="1600"/>
              <a:t>以前では、以下コマンドを実行し、手動デプロイが必要</a:t>
            </a:r>
            <a:endParaRPr lang="en-US" altLang="ja-JP" sz="1600"/>
          </a:p>
          <a:p>
            <a:pPr marL="742950" lvl="1" indent="-285750">
              <a:buFont typeface="Arial" panose="020B0604020202020204" pitchFamily="34" charset="0"/>
              <a:buChar char="•"/>
            </a:pPr>
            <a:endParaRPr lang="en-US" altLang="ja-JP" sz="1600"/>
          </a:p>
          <a:p>
            <a:pPr marL="742950" lvl="1" indent="-285750">
              <a:buFont typeface="Arial" panose="020B0604020202020204" pitchFamily="34" charset="0"/>
              <a:buChar char="•"/>
            </a:pPr>
            <a:endParaRPr lang="en-US" altLang="ja-JP" sz="1600"/>
          </a:p>
          <a:p>
            <a:pPr marL="285750" indent="-285750">
              <a:buFont typeface="Arial" panose="020B0604020202020204" pitchFamily="34" charset="0"/>
              <a:buChar char="•"/>
            </a:pPr>
            <a:endParaRPr lang="en-US" altLang="ja-JP" sz="1600"/>
          </a:p>
          <a:p>
            <a:pPr marL="285750" indent="-285750">
              <a:buFont typeface="Arial" panose="020B0604020202020204" pitchFamily="34" charset="0"/>
              <a:buChar char="•"/>
            </a:pPr>
            <a:endParaRPr lang="en-US"/>
          </a:p>
        </p:txBody>
      </p:sp>
      <p:sp>
        <p:nvSpPr>
          <p:cNvPr id="8" name="TextBox 7">
            <a:extLst>
              <a:ext uri="{FF2B5EF4-FFF2-40B4-BE49-F238E27FC236}">
                <a16:creationId xmlns:a16="http://schemas.microsoft.com/office/drawing/2014/main" id="{5CA0B615-E7D3-484E-A509-CF54BFA5BBF4}"/>
              </a:ext>
            </a:extLst>
          </p:cNvPr>
          <p:cNvSpPr txBox="1"/>
          <p:nvPr/>
        </p:nvSpPr>
        <p:spPr>
          <a:xfrm>
            <a:off x="767408" y="1953816"/>
            <a:ext cx="10859998" cy="338554"/>
          </a:xfrm>
          <a:prstGeom prst="rect">
            <a:avLst/>
          </a:prstGeom>
          <a:solidFill>
            <a:schemeClr val="bg1">
              <a:lumMod val="95000"/>
            </a:schemeClr>
          </a:solidFill>
          <a:ln>
            <a:solidFill>
              <a:schemeClr val="bg1">
                <a:lumMod val="50000"/>
              </a:schemeClr>
            </a:solidFill>
          </a:ln>
        </p:spPr>
        <p:txBody>
          <a:bodyPr wrap="square">
            <a:spAutoFit/>
          </a:bodyPr>
          <a:lstStyle/>
          <a:p>
            <a:pPr lvl="1"/>
            <a:r>
              <a:rPr lang="en-US" altLang="ja-JP" sz="1600" dirty="0"/>
              <a:t>$ </a:t>
            </a:r>
            <a:r>
              <a:rPr lang="en-US" altLang="ja-JP" sz="1600" dirty="0" err="1"/>
              <a:t>kubectl</a:t>
            </a:r>
            <a:r>
              <a:rPr lang="en-US" altLang="ja-JP" sz="1600" dirty="0"/>
              <a:t> apply -f https://github.com/kubernetes-sigs/metrics-server/releases/download/v0.3.6/components.yaml</a:t>
            </a:r>
          </a:p>
        </p:txBody>
      </p:sp>
      <p:sp>
        <p:nvSpPr>
          <p:cNvPr id="10" name="Rectangle 9">
            <a:extLst>
              <a:ext uri="{FF2B5EF4-FFF2-40B4-BE49-F238E27FC236}">
                <a16:creationId xmlns:a16="http://schemas.microsoft.com/office/drawing/2014/main" id="{C21C4D30-EB7C-4F3B-88C5-E853B90D1591}"/>
              </a:ext>
            </a:extLst>
          </p:cNvPr>
          <p:cNvSpPr/>
          <p:nvPr/>
        </p:nvSpPr>
        <p:spPr>
          <a:xfrm>
            <a:off x="2132730" y="2780078"/>
            <a:ext cx="4958660" cy="140796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9AA968C-526C-440D-BE20-6E33C312DEDB}"/>
              </a:ext>
            </a:extLst>
          </p:cNvPr>
          <p:cNvSpPr/>
          <p:nvPr/>
        </p:nvSpPr>
        <p:spPr>
          <a:xfrm>
            <a:off x="708661" y="4373747"/>
            <a:ext cx="9224336" cy="140796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1F3ECD8-7A3C-4D54-BF04-471EEE3A38F6}"/>
              </a:ext>
            </a:extLst>
          </p:cNvPr>
          <p:cNvSpPr/>
          <p:nvPr/>
        </p:nvSpPr>
        <p:spPr>
          <a:xfrm>
            <a:off x="2612572" y="3228373"/>
            <a:ext cx="1800986" cy="511373"/>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API Server</a:t>
            </a:r>
          </a:p>
        </p:txBody>
      </p:sp>
      <p:sp>
        <p:nvSpPr>
          <p:cNvPr id="16" name="Rectangle 15">
            <a:extLst>
              <a:ext uri="{FF2B5EF4-FFF2-40B4-BE49-F238E27FC236}">
                <a16:creationId xmlns:a16="http://schemas.microsoft.com/office/drawing/2014/main" id="{7A6B60A0-8F4B-4C8A-9D87-E58BB3B8B941}"/>
              </a:ext>
            </a:extLst>
          </p:cNvPr>
          <p:cNvSpPr/>
          <p:nvPr/>
        </p:nvSpPr>
        <p:spPr>
          <a:xfrm>
            <a:off x="4810564" y="3228373"/>
            <a:ext cx="1800986" cy="511373"/>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HPA Controller</a:t>
            </a:r>
          </a:p>
        </p:txBody>
      </p:sp>
      <p:sp>
        <p:nvSpPr>
          <p:cNvPr id="18" name="Rectangle 17">
            <a:extLst>
              <a:ext uri="{FF2B5EF4-FFF2-40B4-BE49-F238E27FC236}">
                <a16:creationId xmlns:a16="http://schemas.microsoft.com/office/drawing/2014/main" id="{56D71F12-3230-4A8B-9622-1C4A377F1591}"/>
              </a:ext>
            </a:extLst>
          </p:cNvPr>
          <p:cNvSpPr/>
          <p:nvPr/>
        </p:nvSpPr>
        <p:spPr>
          <a:xfrm>
            <a:off x="6473928" y="4822043"/>
            <a:ext cx="1800986" cy="511373"/>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Metrics Server</a:t>
            </a:r>
          </a:p>
        </p:txBody>
      </p:sp>
      <p:sp>
        <p:nvSpPr>
          <p:cNvPr id="20" name="Rectangle 19">
            <a:extLst>
              <a:ext uri="{FF2B5EF4-FFF2-40B4-BE49-F238E27FC236}">
                <a16:creationId xmlns:a16="http://schemas.microsoft.com/office/drawing/2014/main" id="{46202143-8E8F-42A9-B2C6-F885A4B7FBD7}"/>
              </a:ext>
            </a:extLst>
          </p:cNvPr>
          <p:cNvSpPr/>
          <p:nvPr/>
        </p:nvSpPr>
        <p:spPr>
          <a:xfrm>
            <a:off x="1069927" y="4735074"/>
            <a:ext cx="1191817" cy="685311"/>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D40ADD76-E051-4D9F-9A83-F3CB0B61B935}"/>
              </a:ext>
            </a:extLst>
          </p:cNvPr>
          <p:cNvSpPr/>
          <p:nvPr/>
        </p:nvSpPr>
        <p:spPr>
          <a:xfrm>
            <a:off x="1144849" y="4957960"/>
            <a:ext cx="499160" cy="287024"/>
          </a:xfrm>
          <a:prstGeom prst="rect">
            <a:avLst/>
          </a:prstGeom>
          <a:solidFill>
            <a:schemeClr val="bg1">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4" name="Rectangle 23">
            <a:extLst>
              <a:ext uri="{FF2B5EF4-FFF2-40B4-BE49-F238E27FC236}">
                <a16:creationId xmlns:a16="http://schemas.microsoft.com/office/drawing/2014/main" id="{724D4385-072D-469B-8504-34BD32EFB5B3}"/>
              </a:ext>
            </a:extLst>
          </p:cNvPr>
          <p:cNvSpPr/>
          <p:nvPr/>
        </p:nvSpPr>
        <p:spPr>
          <a:xfrm>
            <a:off x="1682772" y="4957960"/>
            <a:ext cx="499160" cy="287024"/>
          </a:xfrm>
          <a:prstGeom prst="rect">
            <a:avLst/>
          </a:prstGeom>
          <a:solidFill>
            <a:schemeClr val="bg1">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Rectangle 25">
            <a:extLst>
              <a:ext uri="{FF2B5EF4-FFF2-40B4-BE49-F238E27FC236}">
                <a16:creationId xmlns:a16="http://schemas.microsoft.com/office/drawing/2014/main" id="{268DFDD0-2C8A-4881-B3A4-92A6EDF30313}"/>
              </a:ext>
            </a:extLst>
          </p:cNvPr>
          <p:cNvSpPr/>
          <p:nvPr/>
        </p:nvSpPr>
        <p:spPr>
          <a:xfrm>
            <a:off x="2628572" y="4735074"/>
            <a:ext cx="1191817" cy="685311"/>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Rectangle 27">
            <a:extLst>
              <a:ext uri="{FF2B5EF4-FFF2-40B4-BE49-F238E27FC236}">
                <a16:creationId xmlns:a16="http://schemas.microsoft.com/office/drawing/2014/main" id="{F52F8C4D-E3C9-406C-B3D3-E0986C942FEE}"/>
              </a:ext>
            </a:extLst>
          </p:cNvPr>
          <p:cNvSpPr/>
          <p:nvPr/>
        </p:nvSpPr>
        <p:spPr>
          <a:xfrm>
            <a:off x="2703494" y="4957960"/>
            <a:ext cx="499160" cy="287024"/>
          </a:xfrm>
          <a:prstGeom prst="rect">
            <a:avLst/>
          </a:prstGeom>
          <a:solidFill>
            <a:schemeClr val="bg1">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Rectangle 29">
            <a:extLst>
              <a:ext uri="{FF2B5EF4-FFF2-40B4-BE49-F238E27FC236}">
                <a16:creationId xmlns:a16="http://schemas.microsoft.com/office/drawing/2014/main" id="{8F87580A-A3D8-41B5-B13F-4F9D46E9E874}"/>
              </a:ext>
            </a:extLst>
          </p:cNvPr>
          <p:cNvSpPr/>
          <p:nvPr/>
        </p:nvSpPr>
        <p:spPr>
          <a:xfrm>
            <a:off x="3241417" y="4957960"/>
            <a:ext cx="499160" cy="287024"/>
          </a:xfrm>
          <a:prstGeom prst="rect">
            <a:avLst/>
          </a:prstGeom>
          <a:solidFill>
            <a:schemeClr val="bg1">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2" name="Rectangle 31">
            <a:extLst>
              <a:ext uri="{FF2B5EF4-FFF2-40B4-BE49-F238E27FC236}">
                <a16:creationId xmlns:a16="http://schemas.microsoft.com/office/drawing/2014/main" id="{DA7DA2DB-17EC-4EE5-9E03-ADAAFEE54C7D}"/>
              </a:ext>
            </a:extLst>
          </p:cNvPr>
          <p:cNvSpPr/>
          <p:nvPr/>
        </p:nvSpPr>
        <p:spPr>
          <a:xfrm>
            <a:off x="4160026" y="4735074"/>
            <a:ext cx="1191817" cy="685311"/>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4" name="Rectangle 33">
            <a:extLst>
              <a:ext uri="{FF2B5EF4-FFF2-40B4-BE49-F238E27FC236}">
                <a16:creationId xmlns:a16="http://schemas.microsoft.com/office/drawing/2014/main" id="{0EA5F7B0-3ED3-4931-8B68-13FCB58C2ECE}"/>
              </a:ext>
            </a:extLst>
          </p:cNvPr>
          <p:cNvSpPr/>
          <p:nvPr/>
        </p:nvSpPr>
        <p:spPr>
          <a:xfrm>
            <a:off x="4234948" y="4957960"/>
            <a:ext cx="499160" cy="287024"/>
          </a:xfrm>
          <a:prstGeom prst="rect">
            <a:avLst/>
          </a:prstGeom>
          <a:solidFill>
            <a:schemeClr val="bg1">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 name="Rectangle 35">
            <a:extLst>
              <a:ext uri="{FF2B5EF4-FFF2-40B4-BE49-F238E27FC236}">
                <a16:creationId xmlns:a16="http://schemas.microsoft.com/office/drawing/2014/main" id="{BA23EACD-8D57-4DBE-BB86-E1EBBC970474}"/>
              </a:ext>
            </a:extLst>
          </p:cNvPr>
          <p:cNvSpPr/>
          <p:nvPr/>
        </p:nvSpPr>
        <p:spPr>
          <a:xfrm>
            <a:off x="4772871" y="4957960"/>
            <a:ext cx="499160" cy="287024"/>
          </a:xfrm>
          <a:prstGeom prst="rect">
            <a:avLst/>
          </a:prstGeom>
          <a:solidFill>
            <a:schemeClr val="bg1">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38" name="Straight Arrow Connector 37">
            <a:extLst>
              <a:ext uri="{FF2B5EF4-FFF2-40B4-BE49-F238E27FC236}">
                <a16:creationId xmlns:a16="http://schemas.microsoft.com/office/drawing/2014/main" id="{665F95F0-D74E-4BFA-B7AF-600F5503BEB4}"/>
              </a:ext>
            </a:extLst>
          </p:cNvPr>
          <p:cNvCxnSpPr>
            <a:cxnSpLocks/>
            <a:stCxn id="16" idx="1"/>
            <a:endCxn id="14" idx="3"/>
          </p:cNvCxnSpPr>
          <p:nvPr/>
        </p:nvCxnSpPr>
        <p:spPr>
          <a:xfrm flipH="1">
            <a:off x="4413558" y="3484060"/>
            <a:ext cx="39700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7B0EE28-017E-48AE-8989-4B9175D39CD4}"/>
              </a:ext>
            </a:extLst>
          </p:cNvPr>
          <p:cNvCxnSpPr>
            <a:cxnSpLocks/>
            <a:stCxn id="18" idx="1"/>
            <a:endCxn id="14" idx="2"/>
          </p:cNvCxnSpPr>
          <p:nvPr/>
        </p:nvCxnSpPr>
        <p:spPr>
          <a:xfrm flipH="1" flipV="1">
            <a:off x="3513065" y="3739746"/>
            <a:ext cx="2960863" cy="13379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B2497313-B34A-4F25-860E-5C99A5528944}"/>
              </a:ext>
            </a:extLst>
          </p:cNvPr>
          <p:cNvCxnSpPr>
            <a:cxnSpLocks/>
            <a:stCxn id="18" idx="2"/>
            <a:endCxn id="32" idx="2"/>
          </p:cNvCxnSpPr>
          <p:nvPr/>
        </p:nvCxnSpPr>
        <p:spPr>
          <a:xfrm rot="5400000">
            <a:off x="6021694" y="4067657"/>
            <a:ext cx="86969" cy="2618486"/>
          </a:xfrm>
          <a:prstGeom prst="bentConnector3">
            <a:avLst>
              <a:gd name="adj1" fmla="val 36285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A3D70EA-A4E7-4DBA-9AA0-06B52C35024B}"/>
              </a:ext>
            </a:extLst>
          </p:cNvPr>
          <p:cNvCxnSpPr>
            <a:cxnSpLocks/>
            <a:stCxn id="18" idx="2"/>
            <a:endCxn id="26" idx="2"/>
          </p:cNvCxnSpPr>
          <p:nvPr/>
        </p:nvCxnSpPr>
        <p:spPr>
          <a:xfrm rot="5400000">
            <a:off x="5255967" y="3301930"/>
            <a:ext cx="86969" cy="4149940"/>
          </a:xfrm>
          <a:prstGeom prst="bentConnector3">
            <a:avLst>
              <a:gd name="adj1" fmla="val 36285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0EFD90AE-79CC-481F-8109-0B990E088DAC}"/>
              </a:ext>
            </a:extLst>
          </p:cNvPr>
          <p:cNvCxnSpPr>
            <a:cxnSpLocks/>
            <a:stCxn id="18" idx="2"/>
            <a:endCxn id="20" idx="2"/>
          </p:cNvCxnSpPr>
          <p:nvPr/>
        </p:nvCxnSpPr>
        <p:spPr>
          <a:xfrm rot="5400000">
            <a:off x="4476645" y="2522608"/>
            <a:ext cx="86969" cy="5708585"/>
          </a:xfrm>
          <a:prstGeom prst="bentConnector3">
            <a:avLst>
              <a:gd name="adj1" fmla="val 362852"/>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B91A291-36AE-4848-B605-414D101AF7A4}"/>
              </a:ext>
            </a:extLst>
          </p:cNvPr>
          <p:cNvSpPr txBox="1"/>
          <p:nvPr/>
        </p:nvSpPr>
        <p:spPr>
          <a:xfrm>
            <a:off x="8191717" y="4642740"/>
            <a:ext cx="1447365" cy="184666"/>
          </a:xfrm>
          <a:prstGeom prst="rect">
            <a:avLst/>
          </a:prstGeom>
        </p:spPr>
        <p:txBody>
          <a:bodyPr wrap="square" lIns="0" tIns="0" rIns="0" bIns="0" rtlCol="0" anchor="t" anchorCtr="0">
            <a:spAutoFit/>
          </a:bodyPr>
          <a:lstStyle/>
          <a:p>
            <a:pPr algn="ctr"/>
            <a:r>
              <a:rPr lang="en-US" sz="1200"/>
              <a:t>Metric </a:t>
            </a:r>
            <a:r>
              <a:rPr lang="ja-JP" altLang="en-US" sz="1200"/>
              <a:t>の集約</a:t>
            </a:r>
            <a:endParaRPr lang="en-US" sz="1200"/>
          </a:p>
        </p:txBody>
      </p:sp>
      <p:sp>
        <p:nvSpPr>
          <p:cNvPr id="50" name="TextBox 49">
            <a:extLst>
              <a:ext uri="{FF2B5EF4-FFF2-40B4-BE49-F238E27FC236}">
                <a16:creationId xmlns:a16="http://schemas.microsoft.com/office/drawing/2014/main" id="{1BF65A62-99FD-4BB1-B2F3-7FC91CCDFA22}"/>
              </a:ext>
            </a:extLst>
          </p:cNvPr>
          <p:cNvSpPr txBox="1"/>
          <p:nvPr/>
        </p:nvSpPr>
        <p:spPr>
          <a:xfrm>
            <a:off x="5314740" y="2881875"/>
            <a:ext cx="1562518" cy="307777"/>
          </a:xfrm>
          <a:prstGeom prst="rect">
            <a:avLst/>
          </a:prstGeom>
        </p:spPr>
        <p:txBody>
          <a:bodyPr wrap="square" lIns="0" tIns="0" rIns="0" bIns="0" rtlCol="0" anchor="t" anchorCtr="0">
            <a:spAutoFit/>
          </a:bodyPr>
          <a:lstStyle/>
          <a:p>
            <a:r>
              <a:rPr lang="en-US" sz="1000"/>
              <a:t>Metric </a:t>
            </a:r>
            <a:r>
              <a:rPr lang="ja-JP" altLang="en-US" sz="1000"/>
              <a:t>をもとに必要な </a:t>
            </a:r>
            <a:r>
              <a:rPr lang="en-US" altLang="ja-JP" sz="1000"/>
              <a:t>Pod </a:t>
            </a:r>
            <a:r>
              <a:rPr lang="ja-JP" altLang="en-US" sz="1000"/>
              <a:t>を計算</a:t>
            </a:r>
            <a:endParaRPr lang="en-US" sz="1000"/>
          </a:p>
        </p:txBody>
      </p:sp>
      <p:sp>
        <p:nvSpPr>
          <p:cNvPr id="52" name="TextBox 51">
            <a:extLst>
              <a:ext uri="{FF2B5EF4-FFF2-40B4-BE49-F238E27FC236}">
                <a16:creationId xmlns:a16="http://schemas.microsoft.com/office/drawing/2014/main" id="{45BE80A4-DF6E-4E9B-88C1-EB30A1313EEB}"/>
              </a:ext>
            </a:extLst>
          </p:cNvPr>
          <p:cNvSpPr txBox="1"/>
          <p:nvPr/>
        </p:nvSpPr>
        <p:spPr>
          <a:xfrm>
            <a:off x="7253941" y="2978650"/>
            <a:ext cx="4496752" cy="830997"/>
          </a:xfrm>
          <a:prstGeom prst="rect">
            <a:avLst/>
          </a:prstGeom>
          <a:solidFill>
            <a:schemeClr val="bg1">
              <a:lumMod val="95000"/>
            </a:schemeClr>
          </a:solidFill>
        </p:spPr>
        <p:txBody>
          <a:bodyPr wrap="square">
            <a:spAutoFit/>
          </a:bodyPr>
          <a:lstStyle/>
          <a:p>
            <a:r>
              <a:rPr lang="en-US" sz="1600" u="sng" err="1"/>
              <a:t>必要なレプリカ数</a:t>
            </a:r>
            <a:r>
              <a:rPr lang="en-US" sz="1600"/>
              <a:t> = </a:t>
            </a:r>
          </a:p>
          <a:p>
            <a:r>
              <a:rPr lang="en-US" sz="1600" err="1"/>
              <a:t>現在のレプリカ数</a:t>
            </a:r>
            <a:r>
              <a:rPr lang="en-US" sz="1600"/>
              <a:t> × (Pod </a:t>
            </a:r>
            <a:r>
              <a:rPr lang="en-US" sz="1600" err="1"/>
              <a:t>の平均</a:t>
            </a:r>
            <a:r>
              <a:rPr lang="en-US" sz="1600"/>
              <a:t> </a:t>
            </a:r>
            <a:r>
              <a:rPr lang="en-US" sz="1600" err="1"/>
              <a:t>cpu</a:t>
            </a:r>
            <a:r>
              <a:rPr lang="en-US" sz="1600"/>
              <a:t> </a:t>
            </a:r>
            <a:r>
              <a:rPr lang="en-US" sz="1600" err="1"/>
              <a:t>使用率</a:t>
            </a:r>
            <a:r>
              <a:rPr lang="en-US" sz="1600"/>
              <a:t> / </a:t>
            </a:r>
            <a:r>
              <a:rPr lang="en-US" sz="1600" err="1"/>
              <a:t>ターゲットの平均</a:t>
            </a:r>
            <a:r>
              <a:rPr lang="en-US" sz="1600"/>
              <a:t> </a:t>
            </a:r>
            <a:r>
              <a:rPr lang="en-US" sz="1600" err="1"/>
              <a:t>cpu</a:t>
            </a:r>
            <a:r>
              <a:rPr lang="en-US" sz="1600"/>
              <a:t> </a:t>
            </a:r>
            <a:r>
              <a:rPr lang="en-US" sz="1600" err="1"/>
              <a:t>使用率</a:t>
            </a:r>
            <a:r>
              <a:rPr lang="en-US" sz="1600"/>
              <a:t>)</a:t>
            </a:r>
          </a:p>
        </p:txBody>
      </p:sp>
      <p:sp>
        <p:nvSpPr>
          <p:cNvPr id="54" name="Rectangle 53">
            <a:extLst>
              <a:ext uri="{FF2B5EF4-FFF2-40B4-BE49-F238E27FC236}">
                <a16:creationId xmlns:a16="http://schemas.microsoft.com/office/drawing/2014/main" id="{62FABF4C-BAA9-4D92-BE01-A8FED6A4CFF8}"/>
              </a:ext>
            </a:extLst>
          </p:cNvPr>
          <p:cNvSpPr/>
          <p:nvPr/>
        </p:nvSpPr>
        <p:spPr>
          <a:xfrm>
            <a:off x="6155218" y="4558632"/>
            <a:ext cx="3615799" cy="1030471"/>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1E39A7E9-0873-4313-94AF-02A72AA2F6AB}"/>
              </a:ext>
            </a:extLst>
          </p:cNvPr>
          <p:cNvSpPr txBox="1"/>
          <p:nvPr/>
        </p:nvSpPr>
        <p:spPr>
          <a:xfrm>
            <a:off x="6301414" y="4467325"/>
            <a:ext cx="870912" cy="169277"/>
          </a:xfrm>
          <a:prstGeom prst="rect">
            <a:avLst/>
          </a:prstGeom>
          <a:solidFill>
            <a:schemeClr val="bg1"/>
          </a:solidFill>
        </p:spPr>
        <p:txBody>
          <a:bodyPr wrap="square" lIns="0" tIns="0" rIns="0" bIns="0" rtlCol="0" anchor="t" anchorCtr="0">
            <a:spAutoFit/>
          </a:bodyPr>
          <a:lstStyle/>
          <a:p>
            <a:pPr algn="ctr"/>
            <a:r>
              <a:rPr lang="en-US" sz="1100" err="1"/>
              <a:t>kube</a:t>
            </a:r>
            <a:r>
              <a:rPr lang="en-US" sz="1100"/>
              <a:t>-system</a:t>
            </a:r>
          </a:p>
        </p:txBody>
      </p:sp>
      <p:sp>
        <p:nvSpPr>
          <p:cNvPr id="58" name="TextBox 57">
            <a:extLst>
              <a:ext uri="{FF2B5EF4-FFF2-40B4-BE49-F238E27FC236}">
                <a16:creationId xmlns:a16="http://schemas.microsoft.com/office/drawing/2014/main" id="{EE86367E-AB2A-478E-98CF-7CB6C24C113E}"/>
              </a:ext>
            </a:extLst>
          </p:cNvPr>
          <p:cNvSpPr txBox="1"/>
          <p:nvPr/>
        </p:nvSpPr>
        <p:spPr>
          <a:xfrm>
            <a:off x="2953074" y="6396335"/>
            <a:ext cx="8577072" cy="461665"/>
          </a:xfrm>
          <a:prstGeom prst="rect">
            <a:avLst/>
          </a:prstGeom>
          <a:noFill/>
        </p:spPr>
        <p:txBody>
          <a:bodyPr wrap="square">
            <a:spAutoFit/>
          </a:bodyPr>
          <a:lstStyle/>
          <a:p>
            <a:pPr algn="r"/>
            <a:r>
              <a:rPr lang="ja-JP" altLang="en-US" sz="1200">
                <a:hlinkClick r:id="rId2"/>
              </a:rPr>
              <a:t>概念 </a:t>
            </a:r>
            <a:r>
              <a:rPr lang="en-US" altLang="ja-JP" sz="1200">
                <a:hlinkClick r:id="rId2"/>
              </a:rPr>
              <a:t>- </a:t>
            </a:r>
            <a:r>
              <a:rPr lang="en-US" sz="1200">
                <a:hlinkClick r:id="rId2"/>
              </a:rPr>
              <a:t>Azure Kubernetes Service (AKS) </a:t>
            </a:r>
            <a:r>
              <a:rPr lang="ja-JP" altLang="en-US" sz="1200">
                <a:hlinkClick r:id="rId2"/>
              </a:rPr>
              <a:t>でのアプリケーションのスケーリング </a:t>
            </a:r>
            <a:r>
              <a:rPr lang="en-US" altLang="ja-JP" sz="1200">
                <a:hlinkClick r:id="rId2"/>
              </a:rPr>
              <a:t>- </a:t>
            </a:r>
            <a:r>
              <a:rPr lang="en-US" sz="1200">
                <a:hlinkClick r:id="rId2"/>
              </a:rPr>
              <a:t>Azure Kubernetes Service | Microsoft Docs</a:t>
            </a:r>
            <a:endParaRPr lang="en-US" sz="1200">
              <a:hlinkClick r:id="rId3"/>
            </a:endParaRPr>
          </a:p>
          <a:p>
            <a:pPr algn="r"/>
            <a:r>
              <a:rPr lang="en-US" sz="1200">
                <a:hlinkClick r:id="rId3"/>
              </a:rPr>
              <a:t>community/horizontal-pod-autoscaler.md at master · </a:t>
            </a:r>
            <a:r>
              <a:rPr lang="en-US" sz="1200" err="1">
                <a:hlinkClick r:id="rId3"/>
              </a:rPr>
              <a:t>kubernetes</a:t>
            </a:r>
            <a:r>
              <a:rPr lang="en-US" sz="1200">
                <a:hlinkClick r:id="rId3"/>
              </a:rPr>
              <a:t>/community (github.com)</a:t>
            </a:r>
            <a:endParaRPr lang="en-US" sz="1200"/>
          </a:p>
        </p:txBody>
      </p:sp>
      <p:sp>
        <p:nvSpPr>
          <p:cNvPr id="60" name="TextBox 59">
            <a:extLst>
              <a:ext uri="{FF2B5EF4-FFF2-40B4-BE49-F238E27FC236}">
                <a16:creationId xmlns:a16="http://schemas.microsoft.com/office/drawing/2014/main" id="{972A7CA7-F097-4465-9EA0-746B6B933D68}"/>
              </a:ext>
            </a:extLst>
          </p:cNvPr>
          <p:cNvSpPr txBox="1"/>
          <p:nvPr/>
        </p:nvSpPr>
        <p:spPr>
          <a:xfrm>
            <a:off x="4196475" y="3589829"/>
            <a:ext cx="869204" cy="323165"/>
          </a:xfrm>
          <a:prstGeom prst="rect">
            <a:avLst/>
          </a:prstGeom>
          <a:solidFill>
            <a:schemeClr val="bg1"/>
          </a:solidFill>
        </p:spPr>
        <p:txBody>
          <a:bodyPr wrap="square" lIns="0" tIns="0" rIns="0" bIns="0" rtlCol="0" anchor="t" anchorCtr="0">
            <a:spAutoFit/>
          </a:bodyPr>
          <a:lstStyle/>
          <a:p>
            <a:pPr algn="ctr"/>
            <a:r>
              <a:rPr lang="en-US" sz="1050"/>
              <a:t>30</a:t>
            </a:r>
            <a:r>
              <a:rPr lang="ja-JP" altLang="en-US" sz="1050"/>
              <a:t>秒毎に確認（変更不可）</a:t>
            </a:r>
            <a:endParaRPr lang="en-US" sz="1050"/>
          </a:p>
        </p:txBody>
      </p:sp>
      <p:sp>
        <p:nvSpPr>
          <p:cNvPr id="62" name="TextBox 61">
            <a:extLst>
              <a:ext uri="{FF2B5EF4-FFF2-40B4-BE49-F238E27FC236}">
                <a16:creationId xmlns:a16="http://schemas.microsoft.com/office/drawing/2014/main" id="{2B8B7D7D-7153-4FB3-BACB-D16C12CE58F4}"/>
              </a:ext>
            </a:extLst>
          </p:cNvPr>
          <p:cNvSpPr txBox="1"/>
          <p:nvPr/>
        </p:nvSpPr>
        <p:spPr>
          <a:xfrm>
            <a:off x="2233409" y="2468330"/>
            <a:ext cx="969245" cy="276999"/>
          </a:xfrm>
          <a:prstGeom prst="rect">
            <a:avLst/>
          </a:prstGeom>
        </p:spPr>
        <p:txBody>
          <a:bodyPr wrap="square" lIns="0" tIns="0" rIns="0" bIns="0" rtlCol="0" anchor="t" anchorCtr="0">
            <a:spAutoFit/>
          </a:bodyPr>
          <a:lstStyle/>
          <a:p>
            <a:pPr algn="ctr"/>
            <a:r>
              <a:rPr lang="en-US"/>
              <a:t>Master</a:t>
            </a:r>
          </a:p>
        </p:txBody>
      </p:sp>
    </p:spTree>
    <p:extLst>
      <p:ext uri="{BB962C8B-B14F-4D97-AF65-F5344CB8AC3E}">
        <p14:creationId xmlns:p14="http://schemas.microsoft.com/office/powerpoint/2010/main" val="131568625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A7B56-2D10-4878-B728-284305A3D3A2}"/>
              </a:ext>
            </a:extLst>
          </p:cNvPr>
          <p:cNvSpPr>
            <a:spLocks noGrp="1"/>
          </p:cNvSpPr>
          <p:nvPr>
            <p:ph type="title"/>
          </p:nvPr>
        </p:nvSpPr>
        <p:spPr/>
        <p:txBody>
          <a:bodyPr/>
          <a:lstStyle/>
          <a:p>
            <a:r>
              <a:rPr lang="en-US" dirty="0"/>
              <a:t>Horizontal Pod </a:t>
            </a:r>
            <a:r>
              <a:rPr lang="en-US" dirty="0" err="1"/>
              <a:t>Autoscaler</a:t>
            </a:r>
            <a:r>
              <a:rPr lang="ja-JP" altLang="en-US" dirty="0"/>
              <a:t> </a:t>
            </a:r>
            <a:r>
              <a:rPr lang="en-US" dirty="0"/>
              <a:t>–</a:t>
            </a:r>
            <a:r>
              <a:rPr lang="en-US" altLang="ja-JP" dirty="0"/>
              <a:t> k8s </a:t>
            </a:r>
            <a:r>
              <a:rPr lang="ja-JP" altLang="en-US" dirty="0"/>
              <a:t>外部のメトリックを使った自動スケール</a:t>
            </a:r>
            <a:endParaRPr lang="en-US" dirty="0"/>
          </a:p>
        </p:txBody>
      </p:sp>
      <p:sp>
        <p:nvSpPr>
          <p:cNvPr id="4" name="Slide Number Placeholder 3">
            <a:extLst>
              <a:ext uri="{FF2B5EF4-FFF2-40B4-BE49-F238E27FC236}">
                <a16:creationId xmlns:a16="http://schemas.microsoft.com/office/drawing/2014/main" id="{C2799754-D7C7-41D3-899D-CC99E1981E9E}"/>
              </a:ext>
            </a:extLst>
          </p:cNvPr>
          <p:cNvSpPr>
            <a:spLocks noGrp="1"/>
          </p:cNvSpPr>
          <p:nvPr>
            <p:ph type="sldNum" sz="quarter" idx="4"/>
          </p:nvPr>
        </p:nvSpPr>
        <p:spPr/>
        <p:txBody>
          <a:bodyPr/>
          <a:lstStyle/>
          <a:p>
            <a:fld id="{14E33006-2403-43D1-A522-31683E517756}" type="slidenum">
              <a:rPr lang="ja-JP" altLang="en-US" smtClean="0"/>
              <a:pPr/>
              <a:t>35</a:t>
            </a:fld>
            <a:endParaRPr lang="ja-JP" altLang="en-US" dirty="0"/>
          </a:p>
        </p:txBody>
      </p:sp>
      <p:sp>
        <p:nvSpPr>
          <p:cNvPr id="6" name="TextBox 5">
            <a:extLst>
              <a:ext uri="{FF2B5EF4-FFF2-40B4-BE49-F238E27FC236}">
                <a16:creationId xmlns:a16="http://schemas.microsoft.com/office/drawing/2014/main" id="{5F1BE65A-DBA3-4E71-9E5C-8D2AC0A051CC}"/>
              </a:ext>
            </a:extLst>
          </p:cNvPr>
          <p:cNvSpPr txBox="1"/>
          <p:nvPr/>
        </p:nvSpPr>
        <p:spPr>
          <a:xfrm>
            <a:off x="1068651" y="1222683"/>
            <a:ext cx="10054699" cy="3323987"/>
          </a:xfrm>
          <a:prstGeom prst="rect">
            <a:avLst/>
          </a:prstGeom>
        </p:spPr>
        <p:txBody>
          <a:bodyPr wrap="square" lIns="0" tIns="0" rIns="0" bIns="0" rtlCol="0" anchor="t" anchorCtr="0">
            <a:spAutoFit/>
          </a:bodyPr>
          <a:lstStyle/>
          <a:p>
            <a:pPr marL="285750" indent="-285750">
              <a:buFont typeface="Arial" panose="020B0604020202020204" pitchFamily="34" charset="0"/>
              <a:buChar char="•"/>
            </a:pPr>
            <a:r>
              <a:rPr lang="en-US" altLang="ja-JP" dirty="0"/>
              <a:t>KEDA</a:t>
            </a:r>
            <a:r>
              <a:rPr lang="ja-JP" altLang="en-US" dirty="0"/>
              <a:t> </a:t>
            </a:r>
            <a:r>
              <a:rPr lang="en-US" altLang="ja-JP" dirty="0"/>
              <a:t>(Kubernetes</a:t>
            </a:r>
            <a:r>
              <a:rPr lang="ja-JP" altLang="en-US" dirty="0"/>
              <a:t> </a:t>
            </a:r>
            <a:r>
              <a:rPr lang="en-US" altLang="ja-JP" dirty="0"/>
              <a:t>Event-Driven Autoscaling) </a:t>
            </a:r>
            <a:r>
              <a:rPr lang="ja-JP" altLang="en-US" dirty="0"/>
              <a:t>と組み合わせることで、以下のメトリックを使用した自動スケールが可能</a:t>
            </a:r>
            <a:endParaRPr lang="en-US" altLang="ja-JP" dirty="0"/>
          </a:p>
          <a:p>
            <a:pPr marL="742950" lvl="1" indent="-285750">
              <a:buFont typeface="Arial" panose="020B0604020202020204" pitchFamily="34" charset="0"/>
              <a:buChar char="•"/>
            </a:pPr>
            <a:r>
              <a:rPr lang="en-US" altLang="ja-JP" dirty="0"/>
              <a:t>Azure Service Bus </a:t>
            </a:r>
            <a:r>
              <a:rPr lang="ja-JP" altLang="en-US" dirty="0"/>
              <a:t>キュー または トピック</a:t>
            </a:r>
            <a:endParaRPr lang="en-US" altLang="ja-JP" dirty="0"/>
          </a:p>
          <a:p>
            <a:pPr marL="1200150" lvl="2" indent="-285750">
              <a:buFont typeface="Arial" panose="020B0604020202020204" pitchFamily="34" charset="0"/>
              <a:buChar char="•"/>
            </a:pPr>
            <a:r>
              <a:rPr lang="en-US" dirty="0">
                <a:hlinkClick r:id="rId2"/>
              </a:rPr>
              <a:t>KEDA | Azure Service Bus</a:t>
            </a:r>
            <a:endParaRPr lang="en-US" altLang="ja-JP" dirty="0"/>
          </a:p>
          <a:p>
            <a:pPr marL="742950" lvl="1" indent="-285750">
              <a:buFont typeface="Arial" panose="020B0604020202020204" pitchFamily="34" charset="0"/>
              <a:buChar char="•"/>
            </a:pPr>
            <a:r>
              <a:rPr lang="en-US" altLang="ja-JP" dirty="0"/>
              <a:t>Azure Monitor </a:t>
            </a:r>
            <a:r>
              <a:rPr lang="ja-JP" altLang="en-US" dirty="0"/>
              <a:t>メトリック</a:t>
            </a:r>
            <a:endParaRPr lang="en-US" altLang="ja-JP" dirty="0"/>
          </a:p>
          <a:p>
            <a:pPr marL="1200150" lvl="2" indent="-285750">
              <a:buFont typeface="Arial" panose="020B0604020202020204" pitchFamily="34" charset="0"/>
              <a:buChar char="•"/>
            </a:pPr>
            <a:r>
              <a:rPr lang="en-US" dirty="0">
                <a:hlinkClick r:id="rId3"/>
              </a:rPr>
              <a:t>KEDA | Azure Monitor</a:t>
            </a:r>
            <a:endParaRPr lang="en-US" altLang="ja-JP" dirty="0"/>
          </a:p>
          <a:p>
            <a:pPr marL="742950" lvl="1" indent="-285750">
              <a:buFont typeface="Arial" panose="020B0604020202020204" pitchFamily="34" charset="0"/>
              <a:buChar char="•"/>
            </a:pPr>
            <a:r>
              <a:rPr lang="en-US" altLang="ja-JP" dirty="0"/>
              <a:t>Azure Event Hubs </a:t>
            </a:r>
            <a:r>
              <a:rPr lang="ja-JP" altLang="en-US" dirty="0"/>
              <a:t>イベント数</a:t>
            </a:r>
            <a:endParaRPr lang="en-US" altLang="ja-JP" dirty="0"/>
          </a:p>
          <a:p>
            <a:pPr marL="1200150" lvl="2" indent="-285750">
              <a:buFont typeface="Arial" panose="020B0604020202020204" pitchFamily="34" charset="0"/>
              <a:buChar char="•"/>
            </a:pPr>
            <a:r>
              <a:rPr lang="en-US" dirty="0">
                <a:hlinkClick r:id="rId4"/>
              </a:rPr>
              <a:t>KEDA | Azure Event Hubs</a:t>
            </a:r>
            <a:endParaRPr lang="en-US" altLang="ja-JP" dirty="0"/>
          </a:p>
          <a:p>
            <a:pPr marL="742950" lvl="1" indent="-285750">
              <a:buFont typeface="Arial" panose="020B0604020202020204" pitchFamily="34" charset="0"/>
              <a:buChar char="•"/>
            </a:pPr>
            <a:r>
              <a:rPr lang="en-US" altLang="ja-JP" dirty="0"/>
              <a:t>Azure Blob Storage </a:t>
            </a:r>
            <a:r>
              <a:rPr lang="ja-JP" altLang="en-US" dirty="0"/>
              <a:t>オブジェクト数</a:t>
            </a:r>
            <a:endParaRPr lang="en-US" altLang="ja-JP" dirty="0"/>
          </a:p>
          <a:p>
            <a:pPr marL="1200150" lvl="2" indent="-285750">
              <a:buFont typeface="Arial" panose="020B0604020202020204" pitchFamily="34" charset="0"/>
              <a:buChar char="•"/>
            </a:pPr>
            <a:r>
              <a:rPr lang="en-US" dirty="0">
                <a:hlinkClick r:id="rId5"/>
              </a:rPr>
              <a:t>KEDA | Azure Blob Storage</a:t>
            </a:r>
            <a:endParaRPr lang="en-US" dirty="0"/>
          </a:p>
          <a:p>
            <a:pPr marL="742950" lvl="1" indent="-285750">
              <a:buFont typeface="Arial" panose="020B0604020202020204" pitchFamily="34" charset="0"/>
              <a:buChar char="•"/>
            </a:pPr>
            <a:r>
              <a:rPr lang="en-US" altLang="ja-JP" dirty="0"/>
              <a:t>Azure Queue Storage </a:t>
            </a:r>
            <a:r>
              <a:rPr lang="ja-JP" altLang="en-US" dirty="0"/>
              <a:t>キュー数</a:t>
            </a:r>
            <a:endParaRPr lang="en-US" altLang="ja-JP" dirty="0"/>
          </a:p>
          <a:p>
            <a:pPr marL="1200150" lvl="2" indent="-285750">
              <a:buFont typeface="Arial" panose="020B0604020202020204" pitchFamily="34" charset="0"/>
              <a:buChar char="•"/>
            </a:pPr>
            <a:r>
              <a:rPr lang="en-US" dirty="0">
                <a:hlinkClick r:id="rId6"/>
              </a:rPr>
              <a:t>KEDA | Azure Storage Queue</a:t>
            </a:r>
            <a:endParaRPr lang="en-US" altLang="ja-JP" dirty="0"/>
          </a:p>
        </p:txBody>
      </p:sp>
      <p:pic>
        <p:nvPicPr>
          <p:cNvPr id="8" name="Picture 2" descr="Diagram&#10;&#10;Description automatically generated">
            <a:extLst>
              <a:ext uri="{FF2B5EF4-FFF2-40B4-BE49-F238E27FC236}">
                <a16:creationId xmlns:a16="http://schemas.microsoft.com/office/drawing/2014/main" id="{1750E489-ADC8-4E77-ABCD-48D2DA4F6E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19900" y="1769699"/>
            <a:ext cx="4351959" cy="3733214"/>
          </a:xfrm>
          <a:prstGeom prst="rect">
            <a:avLst/>
          </a:prstGeom>
          <a:solidFill>
            <a:schemeClr val="tx1"/>
          </a:solidFill>
        </p:spPr>
      </p:pic>
      <p:sp>
        <p:nvSpPr>
          <p:cNvPr id="10" name="TextBox 9">
            <a:extLst>
              <a:ext uri="{FF2B5EF4-FFF2-40B4-BE49-F238E27FC236}">
                <a16:creationId xmlns:a16="http://schemas.microsoft.com/office/drawing/2014/main" id="{E642C21A-7800-4702-AAA9-50BEAAD67EB3}"/>
              </a:ext>
            </a:extLst>
          </p:cNvPr>
          <p:cNvSpPr txBox="1"/>
          <p:nvPr/>
        </p:nvSpPr>
        <p:spPr>
          <a:xfrm>
            <a:off x="7690292" y="5635317"/>
            <a:ext cx="2611174" cy="276999"/>
          </a:xfrm>
          <a:prstGeom prst="rect">
            <a:avLst/>
          </a:prstGeom>
          <a:noFill/>
        </p:spPr>
        <p:txBody>
          <a:bodyPr wrap="square">
            <a:spAutoFit/>
          </a:bodyPr>
          <a:lstStyle/>
          <a:p>
            <a:pPr algn="ctr"/>
            <a:r>
              <a:rPr lang="en-US" sz="1200" dirty="0">
                <a:hlinkClick r:id="rId8"/>
              </a:rPr>
              <a:t>KEDA | KEDA Concepts</a:t>
            </a:r>
            <a:endParaRPr lang="en-US" sz="1200" dirty="0"/>
          </a:p>
        </p:txBody>
      </p:sp>
    </p:spTree>
    <p:extLst>
      <p:ext uri="{BB962C8B-B14F-4D97-AF65-F5344CB8AC3E}">
        <p14:creationId xmlns:p14="http://schemas.microsoft.com/office/powerpoint/2010/main" val="175976056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9F9A2-9F6B-4919-A2DE-AD98110E6C39}"/>
              </a:ext>
            </a:extLst>
          </p:cNvPr>
          <p:cNvSpPr>
            <a:spLocks noGrp="1"/>
          </p:cNvSpPr>
          <p:nvPr>
            <p:ph type="title"/>
          </p:nvPr>
        </p:nvSpPr>
        <p:spPr/>
        <p:txBody>
          <a:bodyPr/>
          <a:lstStyle/>
          <a:p>
            <a:r>
              <a:rPr lang="ja-JP" altLang="en-US" dirty="0"/>
              <a:t>クラスターオートスケーラー</a:t>
            </a:r>
            <a:endParaRPr lang="en-US" dirty="0"/>
          </a:p>
        </p:txBody>
      </p:sp>
      <p:sp>
        <p:nvSpPr>
          <p:cNvPr id="4" name="Slide Number Placeholder 3">
            <a:extLst>
              <a:ext uri="{FF2B5EF4-FFF2-40B4-BE49-F238E27FC236}">
                <a16:creationId xmlns:a16="http://schemas.microsoft.com/office/drawing/2014/main" id="{18F44FAD-3A5D-4C3B-A933-CC56FAE3C09F}"/>
              </a:ext>
            </a:extLst>
          </p:cNvPr>
          <p:cNvSpPr>
            <a:spLocks noGrp="1"/>
          </p:cNvSpPr>
          <p:nvPr>
            <p:ph type="sldNum" sz="quarter" idx="4"/>
          </p:nvPr>
        </p:nvSpPr>
        <p:spPr/>
        <p:txBody>
          <a:bodyPr/>
          <a:lstStyle/>
          <a:p>
            <a:fld id="{14E33006-2403-43D1-A522-31683E517756}" type="slidenum">
              <a:rPr lang="ja-JP" altLang="en-US" smtClean="0"/>
              <a:pPr/>
              <a:t>36</a:t>
            </a:fld>
            <a:endParaRPr lang="ja-JP" altLang="en-US" dirty="0"/>
          </a:p>
        </p:txBody>
      </p:sp>
      <p:sp>
        <p:nvSpPr>
          <p:cNvPr id="6" name="TextBox 5">
            <a:extLst>
              <a:ext uri="{FF2B5EF4-FFF2-40B4-BE49-F238E27FC236}">
                <a16:creationId xmlns:a16="http://schemas.microsoft.com/office/drawing/2014/main" id="{0D9AB7C9-0176-4C89-B00F-0A3F1273C67B}"/>
              </a:ext>
            </a:extLst>
          </p:cNvPr>
          <p:cNvSpPr txBox="1"/>
          <p:nvPr/>
        </p:nvSpPr>
        <p:spPr>
          <a:xfrm>
            <a:off x="1068651" y="836712"/>
            <a:ext cx="10054699" cy="1661993"/>
          </a:xfrm>
          <a:prstGeom prst="rect">
            <a:avLst/>
          </a:prstGeom>
        </p:spPr>
        <p:txBody>
          <a:bodyPr wrap="square" lIns="0" tIns="0" rIns="0" bIns="0" rtlCol="0" anchor="t" anchorCtr="0">
            <a:spAutoFit/>
          </a:bodyPr>
          <a:lstStyle/>
          <a:p>
            <a:pPr marL="285750" indent="-285750">
              <a:buFont typeface="Arial" panose="020B0604020202020204" pitchFamily="34" charset="0"/>
              <a:buChar char="•"/>
            </a:pPr>
            <a:r>
              <a:rPr lang="ja-JP" altLang="en-US" dirty="0"/>
              <a:t>アプリケーションの変則的な需要に合わせ、ノード数の調整を行う</a:t>
            </a:r>
            <a:endParaRPr lang="en-US" altLang="ja-JP" dirty="0"/>
          </a:p>
          <a:p>
            <a:pPr marL="285750" indent="-285750">
              <a:buFont typeface="Arial" panose="020B0604020202020204" pitchFamily="34" charset="0"/>
              <a:buChar char="•"/>
            </a:pPr>
            <a:r>
              <a:rPr lang="ja-JP" altLang="en-US" dirty="0"/>
              <a:t>既定では無効化されている</a:t>
            </a:r>
            <a:endParaRPr lang="en-US" altLang="ja-JP"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altLang="ja-JP" dirty="0"/>
              <a:t>Azure Portal </a:t>
            </a:r>
            <a:r>
              <a:rPr lang="ja-JP" altLang="en-US" dirty="0"/>
              <a:t>または </a:t>
            </a:r>
            <a:r>
              <a:rPr lang="en-US" altLang="ja-JP" dirty="0"/>
              <a:t>Azure CLI (2.11.1 </a:t>
            </a:r>
            <a:r>
              <a:rPr lang="ja-JP" altLang="en-US" dirty="0"/>
              <a:t>以上</a:t>
            </a:r>
            <a:r>
              <a:rPr lang="en-US" altLang="ja-JP" dirty="0"/>
              <a:t>) </a:t>
            </a:r>
            <a:r>
              <a:rPr lang="ja-JP" altLang="en-US" dirty="0"/>
              <a:t>から有効化・無効化が可能</a:t>
            </a:r>
            <a:endParaRPr lang="en-US" altLang="ja-JP" dirty="0"/>
          </a:p>
        </p:txBody>
      </p:sp>
      <p:sp>
        <p:nvSpPr>
          <p:cNvPr id="8" name="TextBox 7">
            <a:extLst>
              <a:ext uri="{FF2B5EF4-FFF2-40B4-BE49-F238E27FC236}">
                <a16:creationId xmlns:a16="http://schemas.microsoft.com/office/drawing/2014/main" id="{07AC8B95-EA60-4672-B9C1-4E4AB265B62B}"/>
              </a:ext>
            </a:extLst>
          </p:cNvPr>
          <p:cNvSpPr txBox="1"/>
          <p:nvPr/>
        </p:nvSpPr>
        <p:spPr>
          <a:xfrm>
            <a:off x="2712720" y="1464714"/>
            <a:ext cx="6766560" cy="584775"/>
          </a:xfrm>
          <a:prstGeom prst="rect">
            <a:avLst/>
          </a:prstGeom>
          <a:solidFill>
            <a:schemeClr val="bg1">
              <a:lumMod val="95000"/>
            </a:schemeClr>
          </a:solidFill>
        </p:spPr>
        <p:txBody>
          <a:bodyPr wrap="square">
            <a:spAutoFit/>
          </a:bodyPr>
          <a:lstStyle/>
          <a:p>
            <a:pPr algn="l"/>
            <a:r>
              <a:rPr lang="en-US" sz="1600" b="0" i="0" dirty="0">
                <a:effectLst/>
                <a:latin typeface="-apple-system"/>
              </a:rPr>
              <a:t>$ </a:t>
            </a:r>
            <a:r>
              <a:rPr lang="en-US" sz="1600" b="0" i="0" dirty="0" err="1">
                <a:effectLst/>
                <a:latin typeface="-apple-system"/>
              </a:rPr>
              <a:t>az</a:t>
            </a:r>
            <a:r>
              <a:rPr lang="en-US" sz="1600" b="0" i="0" dirty="0">
                <a:effectLst/>
                <a:latin typeface="-apple-system"/>
              </a:rPr>
              <a:t> </a:t>
            </a:r>
            <a:r>
              <a:rPr lang="en-US" sz="1600" b="0" i="0" dirty="0" err="1">
                <a:effectLst/>
                <a:latin typeface="-apple-system"/>
              </a:rPr>
              <a:t>aks</a:t>
            </a:r>
            <a:r>
              <a:rPr lang="en-US" sz="1600" b="0" i="0" dirty="0">
                <a:effectLst/>
                <a:latin typeface="-apple-system"/>
              </a:rPr>
              <a:t> show -g </a:t>
            </a:r>
            <a:r>
              <a:rPr lang="en-US" sz="1600" b="0" i="0" dirty="0" err="1">
                <a:effectLst/>
                <a:latin typeface="-apple-system"/>
              </a:rPr>
              <a:t>AKSCluster</a:t>
            </a:r>
            <a:r>
              <a:rPr lang="en-US" sz="1600" b="0" i="0" dirty="0">
                <a:effectLst/>
                <a:latin typeface="-apple-system"/>
              </a:rPr>
              <a:t> -n </a:t>
            </a:r>
            <a:r>
              <a:rPr lang="en-US" sz="1600" b="0" i="0" dirty="0" err="1">
                <a:effectLst/>
                <a:latin typeface="-apple-system"/>
              </a:rPr>
              <a:t>AKSCluster</a:t>
            </a:r>
            <a:r>
              <a:rPr lang="en-US" sz="1600" b="0" i="0" dirty="0">
                <a:effectLst/>
                <a:latin typeface="-apple-system"/>
              </a:rPr>
              <a:t> | grep </a:t>
            </a:r>
            <a:r>
              <a:rPr lang="en-US" sz="1600" b="0" i="0" dirty="0" err="1">
                <a:effectLst/>
                <a:latin typeface="-apple-system"/>
              </a:rPr>
              <a:t>enableAutoScaling</a:t>
            </a:r>
            <a:endParaRPr lang="en-US" sz="1600" b="0" i="0" dirty="0">
              <a:effectLst/>
              <a:latin typeface="-apple-system"/>
            </a:endParaRPr>
          </a:p>
          <a:p>
            <a:pPr algn="l"/>
            <a:r>
              <a:rPr lang="en-US" sz="1600" b="0" i="0" dirty="0">
                <a:effectLst/>
                <a:latin typeface="-apple-system"/>
              </a:rPr>
              <a:t>      "</a:t>
            </a:r>
            <a:r>
              <a:rPr lang="en-US" sz="1600" b="0" i="0" dirty="0" err="1">
                <a:effectLst/>
                <a:latin typeface="-apple-system"/>
              </a:rPr>
              <a:t>enableAutoScaling</a:t>
            </a:r>
            <a:r>
              <a:rPr lang="en-US" sz="1600" b="0" i="0" dirty="0">
                <a:effectLst/>
                <a:latin typeface="-apple-system"/>
              </a:rPr>
              <a:t>": false,</a:t>
            </a:r>
          </a:p>
        </p:txBody>
      </p:sp>
      <p:sp>
        <p:nvSpPr>
          <p:cNvPr id="10" name="TextBox 9">
            <a:extLst>
              <a:ext uri="{FF2B5EF4-FFF2-40B4-BE49-F238E27FC236}">
                <a16:creationId xmlns:a16="http://schemas.microsoft.com/office/drawing/2014/main" id="{FC9F88F7-ADCC-448B-B389-1F6043C0D4E0}"/>
              </a:ext>
            </a:extLst>
          </p:cNvPr>
          <p:cNvSpPr txBox="1"/>
          <p:nvPr/>
        </p:nvSpPr>
        <p:spPr>
          <a:xfrm>
            <a:off x="6819900" y="2872825"/>
            <a:ext cx="3928438" cy="1569660"/>
          </a:xfrm>
          <a:prstGeom prst="rect">
            <a:avLst/>
          </a:prstGeom>
          <a:solidFill>
            <a:schemeClr val="bg1">
              <a:lumMod val="95000"/>
            </a:schemeClr>
          </a:solidFill>
        </p:spPr>
        <p:txBody>
          <a:bodyPr wrap="square">
            <a:spAutoFit/>
          </a:bodyPr>
          <a:lstStyle/>
          <a:p>
            <a:r>
              <a:rPr lang="en-US" sz="1600"/>
              <a:t>$ </a:t>
            </a:r>
            <a:r>
              <a:rPr lang="en-US" sz="1600" err="1"/>
              <a:t>az</a:t>
            </a:r>
            <a:r>
              <a:rPr lang="en-US" sz="1600"/>
              <a:t> </a:t>
            </a:r>
            <a:r>
              <a:rPr lang="en-US" sz="1600" err="1"/>
              <a:t>aks</a:t>
            </a:r>
            <a:r>
              <a:rPr lang="en-US" sz="1600"/>
              <a:t> update \</a:t>
            </a:r>
          </a:p>
          <a:p>
            <a:r>
              <a:rPr lang="en-US" sz="1600"/>
              <a:t>  --resource-group </a:t>
            </a:r>
            <a:r>
              <a:rPr lang="en-US" sz="1600" err="1"/>
              <a:t>myResourceGroup</a:t>
            </a:r>
            <a:r>
              <a:rPr lang="en-US" sz="1600"/>
              <a:t> \</a:t>
            </a:r>
          </a:p>
          <a:p>
            <a:r>
              <a:rPr lang="en-US" sz="1600"/>
              <a:t>  --name </a:t>
            </a:r>
            <a:r>
              <a:rPr lang="en-US" sz="1600" err="1"/>
              <a:t>myAKSCluster</a:t>
            </a:r>
            <a:r>
              <a:rPr lang="en-US" sz="1600"/>
              <a:t> \</a:t>
            </a:r>
          </a:p>
          <a:p>
            <a:r>
              <a:rPr lang="en-US" sz="1600"/>
              <a:t>  --enable-cluster-</a:t>
            </a:r>
            <a:r>
              <a:rPr lang="en-US" sz="1600" err="1"/>
              <a:t>autoscaler</a:t>
            </a:r>
            <a:r>
              <a:rPr lang="en-US" sz="1600"/>
              <a:t> \</a:t>
            </a:r>
          </a:p>
          <a:p>
            <a:r>
              <a:rPr lang="en-US" sz="1600"/>
              <a:t>  --min-count 1 \</a:t>
            </a:r>
          </a:p>
          <a:p>
            <a:r>
              <a:rPr lang="en-US" sz="1600"/>
              <a:t>  --max-count 3</a:t>
            </a:r>
          </a:p>
        </p:txBody>
      </p:sp>
      <p:sp>
        <p:nvSpPr>
          <p:cNvPr id="12" name="TextBox 11">
            <a:extLst>
              <a:ext uri="{FF2B5EF4-FFF2-40B4-BE49-F238E27FC236}">
                <a16:creationId xmlns:a16="http://schemas.microsoft.com/office/drawing/2014/main" id="{4E1C33C1-FDCF-43B4-AF06-800331DBFE23}"/>
              </a:ext>
            </a:extLst>
          </p:cNvPr>
          <p:cNvSpPr txBox="1"/>
          <p:nvPr/>
        </p:nvSpPr>
        <p:spPr>
          <a:xfrm>
            <a:off x="6819900" y="4808842"/>
            <a:ext cx="3928438" cy="1077218"/>
          </a:xfrm>
          <a:prstGeom prst="rect">
            <a:avLst/>
          </a:prstGeom>
          <a:solidFill>
            <a:schemeClr val="bg1">
              <a:lumMod val="95000"/>
            </a:schemeClr>
          </a:solidFill>
        </p:spPr>
        <p:txBody>
          <a:bodyPr wrap="square">
            <a:spAutoFit/>
          </a:bodyPr>
          <a:lstStyle/>
          <a:p>
            <a:r>
              <a:rPr lang="en-US" sz="1600" err="1"/>
              <a:t>az</a:t>
            </a:r>
            <a:r>
              <a:rPr lang="en-US" sz="1600"/>
              <a:t> </a:t>
            </a:r>
            <a:r>
              <a:rPr lang="en-US" sz="1600" err="1"/>
              <a:t>aks</a:t>
            </a:r>
            <a:r>
              <a:rPr lang="en-US" sz="1600"/>
              <a:t> update \</a:t>
            </a:r>
          </a:p>
          <a:p>
            <a:r>
              <a:rPr lang="en-US" sz="1600"/>
              <a:t>  --resource-group </a:t>
            </a:r>
            <a:r>
              <a:rPr lang="en-US" sz="1600" err="1"/>
              <a:t>myResourceGroup</a:t>
            </a:r>
            <a:r>
              <a:rPr lang="en-US" sz="1600"/>
              <a:t> \</a:t>
            </a:r>
          </a:p>
          <a:p>
            <a:r>
              <a:rPr lang="en-US" sz="1600"/>
              <a:t>  --name </a:t>
            </a:r>
            <a:r>
              <a:rPr lang="en-US" sz="1600" err="1"/>
              <a:t>myAKSCluster</a:t>
            </a:r>
            <a:r>
              <a:rPr lang="en-US" sz="1600"/>
              <a:t> \</a:t>
            </a:r>
          </a:p>
          <a:p>
            <a:r>
              <a:rPr lang="en-US" sz="1600"/>
              <a:t>  --disable-cluster-</a:t>
            </a:r>
            <a:r>
              <a:rPr lang="en-US" sz="1600" err="1"/>
              <a:t>autoscaler</a:t>
            </a:r>
            <a:endParaRPr lang="en-US" sz="1600"/>
          </a:p>
        </p:txBody>
      </p:sp>
      <p:sp>
        <p:nvSpPr>
          <p:cNvPr id="14" name="TextBox 13">
            <a:extLst>
              <a:ext uri="{FF2B5EF4-FFF2-40B4-BE49-F238E27FC236}">
                <a16:creationId xmlns:a16="http://schemas.microsoft.com/office/drawing/2014/main" id="{76A0D233-8DB5-4AD6-B26D-E7FDE8C7A688}"/>
              </a:ext>
            </a:extLst>
          </p:cNvPr>
          <p:cNvSpPr txBox="1"/>
          <p:nvPr/>
        </p:nvSpPr>
        <p:spPr>
          <a:xfrm>
            <a:off x="6829915" y="2553604"/>
            <a:ext cx="1107731" cy="276999"/>
          </a:xfrm>
          <a:prstGeom prst="rect">
            <a:avLst/>
          </a:prstGeom>
        </p:spPr>
        <p:txBody>
          <a:bodyPr wrap="square" lIns="0" tIns="0" rIns="0" bIns="0" rtlCol="0" anchor="t" anchorCtr="0">
            <a:spAutoFit/>
          </a:bodyPr>
          <a:lstStyle/>
          <a:p>
            <a:r>
              <a:rPr lang="ja-JP" altLang="en-US"/>
              <a:t>有効化</a:t>
            </a:r>
            <a:endParaRPr lang="en-US"/>
          </a:p>
        </p:txBody>
      </p:sp>
      <p:sp>
        <p:nvSpPr>
          <p:cNvPr id="16" name="TextBox 15">
            <a:extLst>
              <a:ext uri="{FF2B5EF4-FFF2-40B4-BE49-F238E27FC236}">
                <a16:creationId xmlns:a16="http://schemas.microsoft.com/office/drawing/2014/main" id="{25C4FB11-A8E7-479F-8E0B-7A12BDA63174}"/>
              </a:ext>
            </a:extLst>
          </p:cNvPr>
          <p:cNvSpPr txBox="1"/>
          <p:nvPr/>
        </p:nvSpPr>
        <p:spPr>
          <a:xfrm>
            <a:off x="6829915" y="4492975"/>
            <a:ext cx="1107731" cy="276999"/>
          </a:xfrm>
          <a:prstGeom prst="rect">
            <a:avLst/>
          </a:prstGeom>
        </p:spPr>
        <p:txBody>
          <a:bodyPr wrap="square" lIns="0" tIns="0" rIns="0" bIns="0" rtlCol="0" anchor="t" anchorCtr="0">
            <a:spAutoFit/>
          </a:bodyPr>
          <a:lstStyle/>
          <a:p>
            <a:r>
              <a:rPr lang="ja-JP" altLang="en-US"/>
              <a:t>無効化</a:t>
            </a:r>
            <a:endParaRPr lang="en-US"/>
          </a:p>
        </p:txBody>
      </p:sp>
      <p:sp>
        <p:nvSpPr>
          <p:cNvPr id="18" name="TextBox 17">
            <a:extLst>
              <a:ext uri="{FF2B5EF4-FFF2-40B4-BE49-F238E27FC236}">
                <a16:creationId xmlns:a16="http://schemas.microsoft.com/office/drawing/2014/main" id="{37C7B721-D04F-42BC-A3E8-6660E2E887CD}"/>
              </a:ext>
            </a:extLst>
          </p:cNvPr>
          <p:cNvSpPr txBox="1"/>
          <p:nvPr/>
        </p:nvSpPr>
        <p:spPr>
          <a:xfrm>
            <a:off x="3071664" y="6581001"/>
            <a:ext cx="8279239" cy="276999"/>
          </a:xfrm>
          <a:prstGeom prst="rect">
            <a:avLst/>
          </a:prstGeom>
          <a:noFill/>
        </p:spPr>
        <p:txBody>
          <a:bodyPr wrap="square">
            <a:spAutoFit/>
          </a:bodyPr>
          <a:lstStyle/>
          <a:p>
            <a:r>
              <a:rPr lang="en-US" sz="1200">
                <a:hlinkClick r:id="rId2"/>
              </a:rPr>
              <a:t>Azure Kubernetes Service (AKS) </a:t>
            </a:r>
            <a:r>
              <a:rPr lang="ja-JP" altLang="en-US" sz="1200">
                <a:hlinkClick r:id="rId2"/>
              </a:rPr>
              <a:t>でのクラスター オートスケーラーの使用 </a:t>
            </a:r>
            <a:r>
              <a:rPr lang="en-US" altLang="ja-JP" sz="1200">
                <a:hlinkClick r:id="rId2"/>
              </a:rPr>
              <a:t>- </a:t>
            </a:r>
            <a:r>
              <a:rPr lang="en-US" sz="1200">
                <a:hlinkClick r:id="rId2"/>
              </a:rPr>
              <a:t>Azure Kubernetes Service | Microsoft Docs</a:t>
            </a:r>
            <a:endParaRPr lang="en-US" sz="1200"/>
          </a:p>
        </p:txBody>
      </p:sp>
      <p:pic>
        <p:nvPicPr>
          <p:cNvPr id="20" name="Picture 19">
            <a:extLst>
              <a:ext uri="{FF2B5EF4-FFF2-40B4-BE49-F238E27FC236}">
                <a16:creationId xmlns:a16="http://schemas.microsoft.com/office/drawing/2014/main" id="{C1B9E7B4-D320-4CBA-AA51-8EDDAE31A4B8}"/>
              </a:ext>
            </a:extLst>
          </p:cNvPr>
          <p:cNvPicPr>
            <a:picLocks noChangeAspect="1"/>
          </p:cNvPicPr>
          <p:nvPr/>
        </p:nvPicPr>
        <p:blipFill>
          <a:blip r:embed="rId3"/>
          <a:stretch>
            <a:fillRect/>
          </a:stretch>
        </p:blipFill>
        <p:spPr>
          <a:xfrm>
            <a:off x="1866900" y="2830603"/>
            <a:ext cx="3116206" cy="3099815"/>
          </a:xfrm>
          <a:prstGeom prst="rect">
            <a:avLst/>
          </a:prstGeom>
        </p:spPr>
      </p:pic>
      <p:sp>
        <p:nvSpPr>
          <p:cNvPr id="22" name="Rectangle 21">
            <a:extLst>
              <a:ext uri="{FF2B5EF4-FFF2-40B4-BE49-F238E27FC236}">
                <a16:creationId xmlns:a16="http://schemas.microsoft.com/office/drawing/2014/main" id="{4C00C9D6-EE69-49F4-8062-C6EFF7319CD5}"/>
              </a:ext>
            </a:extLst>
          </p:cNvPr>
          <p:cNvSpPr/>
          <p:nvPr/>
        </p:nvSpPr>
        <p:spPr>
          <a:xfrm>
            <a:off x="2758875" y="3927796"/>
            <a:ext cx="1139082" cy="120650"/>
          </a:xfrm>
          <a:prstGeom prst="rect">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C1AE1A0B-4160-4CE8-9CAF-AE810B02BF85}"/>
              </a:ext>
            </a:extLst>
          </p:cNvPr>
          <p:cNvCxnSpPr>
            <a:cxnSpLocks/>
          </p:cNvCxnSpPr>
          <p:nvPr/>
        </p:nvCxnSpPr>
        <p:spPr>
          <a:xfrm>
            <a:off x="6096000" y="2712539"/>
            <a:ext cx="0" cy="33336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19153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F6FE8-63B7-4BBF-8F4E-CB2193D4CB54}"/>
              </a:ext>
            </a:extLst>
          </p:cNvPr>
          <p:cNvSpPr>
            <a:spLocks noGrp="1"/>
          </p:cNvSpPr>
          <p:nvPr>
            <p:ph type="title"/>
          </p:nvPr>
        </p:nvSpPr>
        <p:spPr/>
        <p:txBody>
          <a:bodyPr/>
          <a:lstStyle/>
          <a:p>
            <a:r>
              <a:rPr lang="ja-JP" altLang="en-US" dirty="0"/>
              <a:t>クラスターオートスケーラー </a:t>
            </a:r>
            <a:r>
              <a:rPr lang="en-US" altLang="ja-JP" dirty="0"/>
              <a:t>/ </a:t>
            </a:r>
            <a:r>
              <a:rPr lang="ja-JP" altLang="en-US" dirty="0"/>
              <a:t>スケールアウト</a:t>
            </a:r>
            <a:endParaRPr lang="en-US" dirty="0"/>
          </a:p>
        </p:txBody>
      </p:sp>
      <p:sp>
        <p:nvSpPr>
          <p:cNvPr id="4" name="Slide Number Placeholder 3">
            <a:extLst>
              <a:ext uri="{FF2B5EF4-FFF2-40B4-BE49-F238E27FC236}">
                <a16:creationId xmlns:a16="http://schemas.microsoft.com/office/drawing/2014/main" id="{35E237CD-54E0-40CD-BEC6-C62AD6570DB5}"/>
              </a:ext>
            </a:extLst>
          </p:cNvPr>
          <p:cNvSpPr>
            <a:spLocks noGrp="1"/>
          </p:cNvSpPr>
          <p:nvPr>
            <p:ph type="sldNum" sz="quarter" idx="4"/>
          </p:nvPr>
        </p:nvSpPr>
        <p:spPr/>
        <p:txBody>
          <a:bodyPr/>
          <a:lstStyle/>
          <a:p>
            <a:fld id="{14E33006-2403-43D1-A522-31683E517756}" type="slidenum">
              <a:rPr lang="ja-JP" altLang="en-US" smtClean="0"/>
              <a:pPr/>
              <a:t>37</a:t>
            </a:fld>
            <a:endParaRPr lang="ja-JP" altLang="en-US" dirty="0"/>
          </a:p>
        </p:txBody>
      </p:sp>
      <p:sp>
        <p:nvSpPr>
          <p:cNvPr id="6" name="Rectangle 5">
            <a:extLst>
              <a:ext uri="{FF2B5EF4-FFF2-40B4-BE49-F238E27FC236}">
                <a16:creationId xmlns:a16="http://schemas.microsoft.com/office/drawing/2014/main" id="{3622CF6D-3638-409D-A4EE-E72B3FF61CEC}"/>
              </a:ext>
            </a:extLst>
          </p:cNvPr>
          <p:cNvSpPr/>
          <p:nvPr/>
        </p:nvSpPr>
        <p:spPr>
          <a:xfrm>
            <a:off x="5093370" y="1946431"/>
            <a:ext cx="1800986" cy="511373"/>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Cluster </a:t>
            </a:r>
            <a:r>
              <a:rPr lang="en-US" err="1">
                <a:solidFill>
                  <a:schemeClr val="tx1"/>
                </a:solidFill>
              </a:rPr>
              <a:t>Autoscaler</a:t>
            </a:r>
            <a:endParaRPr lang="en-US">
              <a:solidFill>
                <a:schemeClr val="tx1"/>
              </a:solidFill>
            </a:endParaRPr>
          </a:p>
        </p:txBody>
      </p:sp>
      <p:sp>
        <p:nvSpPr>
          <p:cNvPr id="8" name="Rectangle 7">
            <a:extLst>
              <a:ext uri="{FF2B5EF4-FFF2-40B4-BE49-F238E27FC236}">
                <a16:creationId xmlns:a16="http://schemas.microsoft.com/office/drawing/2014/main" id="{A31432C8-EC82-44BC-8940-8FAF8E7D7419}"/>
              </a:ext>
            </a:extLst>
          </p:cNvPr>
          <p:cNvSpPr/>
          <p:nvPr/>
        </p:nvSpPr>
        <p:spPr>
          <a:xfrm>
            <a:off x="1229676" y="1946432"/>
            <a:ext cx="1800986" cy="511373"/>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Scheduler</a:t>
            </a:r>
          </a:p>
        </p:txBody>
      </p:sp>
      <p:sp>
        <p:nvSpPr>
          <p:cNvPr id="10" name="Rectangle 9">
            <a:extLst>
              <a:ext uri="{FF2B5EF4-FFF2-40B4-BE49-F238E27FC236}">
                <a16:creationId xmlns:a16="http://schemas.microsoft.com/office/drawing/2014/main" id="{90C253CA-C08F-453E-84CC-D863E532BF93}"/>
              </a:ext>
            </a:extLst>
          </p:cNvPr>
          <p:cNvSpPr/>
          <p:nvPr/>
        </p:nvSpPr>
        <p:spPr>
          <a:xfrm>
            <a:off x="3812610" y="3173313"/>
            <a:ext cx="1800986" cy="511373"/>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API Server</a:t>
            </a:r>
          </a:p>
        </p:txBody>
      </p:sp>
      <p:sp>
        <p:nvSpPr>
          <p:cNvPr id="12" name="Rectangle 11">
            <a:extLst>
              <a:ext uri="{FF2B5EF4-FFF2-40B4-BE49-F238E27FC236}">
                <a16:creationId xmlns:a16="http://schemas.microsoft.com/office/drawing/2014/main" id="{E04A6997-1C69-44F7-BCAC-7E83FB1166E8}"/>
              </a:ext>
            </a:extLst>
          </p:cNvPr>
          <p:cNvSpPr/>
          <p:nvPr/>
        </p:nvSpPr>
        <p:spPr>
          <a:xfrm>
            <a:off x="7246481" y="3173313"/>
            <a:ext cx="1800986" cy="511373"/>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a:solidFill>
                  <a:schemeClr val="tx1"/>
                </a:solidFill>
              </a:rPr>
              <a:t>インフラ </a:t>
            </a:r>
            <a:r>
              <a:rPr lang="en-US">
                <a:solidFill>
                  <a:schemeClr val="tx1"/>
                </a:solidFill>
              </a:rPr>
              <a:t>API</a:t>
            </a:r>
          </a:p>
          <a:p>
            <a:pPr algn="ctr"/>
            <a:r>
              <a:rPr lang="en-US">
                <a:solidFill>
                  <a:schemeClr val="tx1"/>
                </a:solidFill>
              </a:rPr>
              <a:t>(Azure API)</a:t>
            </a:r>
          </a:p>
        </p:txBody>
      </p:sp>
      <p:sp>
        <p:nvSpPr>
          <p:cNvPr id="14" name="Rectangle 13">
            <a:extLst>
              <a:ext uri="{FF2B5EF4-FFF2-40B4-BE49-F238E27FC236}">
                <a16:creationId xmlns:a16="http://schemas.microsoft.com/office/drawing/2014/main" id="{ED578594-E710-44C1-85A5-87994C0D7458}"/>
              </a:ext>
            </a:extLst>
          </p:cNvPr>
          <p:cNvSpPr/>
          <p:nvPr/>
        </p:nvSpPr>
        <p:spPr>
          <a:xfrm>
            <a:off x="1149837" y="5182129"/>
            <a:ext cx="1877617" cy="685311"/>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Rectangle 15">
            <a:extLst>
              <a:ext uri="{FF2B5EF4-FFF2-40B4-BE49-F238E27FC236}">
                <a16:creationId xmlns:a16="http://schemas.microsoft.com/office/drawing/2014/main" id="{6A06E7C8-35A8-4053-B8A0-BE228F908354}"/>
              </a:ext>
            </a:extLst>
          </p:cNvPr>
          <p:cNvSpPr/>
          <p:nvPr/>
        </p:nvSpPr>
        <p:spPr>
          <a:xfrm>
            <a:off x="1229676" y="5405015"/>
            <a:ext cx="784807" cy="287024"/>
          </a:xfrm>
          <a:prstGeom prst="rect">
            <a:avLst/>
          </a:prstGeom>
          <a:solidFill>
            <a:schemeClr val="bg1">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err="1">
                <a:solidFill>
                  <a:schemeClr val="tx1"/>
                </a:solidFill>
              </a:rPr>
              <a:t>Runnging</a:t>
            </a:r>
            <a:endParaRPr lang="en-US" sz="1100">
              <a:solidFill>
                <a:schemeClr val="tx1"/>
              </a:solidFill>
            </a:endParaRPr>
          </a:p>
        </p:txBody>
      </p:sp>
      <p:sp>
        <p:nvSpPr>
          <p:cNvPr id="18" name="Rectangle 17">
            <a:extLst>
              <a:ext uri="{FF2B5EF4-FFF2-40B4-BE49-F238E27FC236}">
                <a16:creationId xmlns:a16="http://schemas.microsoft.com/office/drawing/2014/main" id="{47D98360-B5EF-47B9-A7F7-19EC14A07409}"/>
              </a:ext>
            </a:extLst>
          </p:cNvPr>
          <p:cNvSpPr/>
          <p:nvPr/>
        </p:nvSpPr>
        <p:spPr>
          <a:xfrm>
            <a:off x="2166171" y="5405015"/>
            <a:ext cx="784807" cy="287024"/>
          </a:xfrm>
          <a:prstGeom prst="rect">
            <a:avLst/>
          </a:prstGeom>
          <a:solidFill>
            <a:schemeClr val="bg1">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err="1">
                <a:solidFill>
                  <a:schemeClr val="tx1"/>
                </a:solidFill>
              </a:rPr>
              <a:t>Runnning</a:t>
            </a:r>
            <a:endParaRPr lang="en-US" sz="1100">
              <a:solidFill>
                <a:schemeClr val="tx1"/>
              </a:solidFill>
            </a:endParaRPr>
          </a:p>
        </p:txBody>
      </p:sp>
      <p:sp>
        <p:nvSpPr>
          <p:cNvPr id="20" name="Rectangle 19">
            <a:extLst>
              <a:ext uri="{FF2B5EF4-FFF2-40B4-BE49-F238E27FC236}">
                <a16:creationId xmlns:a16="http://schemas.microsoft.com/office/drawing/2014/main" id="{BFAFC7D6-FF8B-4D35-8107-E074DF2D28C4}"/>
              </a:ext>
            </a:extLst>
          </p:cNvPr>
          <p:cNvSpPr/>
          <p:nvPr/>
        </p:nvSpPr>
        <p:spPr>
          <a:xfrm>
            <a:off x="3773516" y="5182129"/>
            <a:ext cx="1877617" cy="685311"/>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B3A9F320-144E-4739-89D4-65D72ABB43DC}"/>
              </a:ext>
            </a:extLst>
          </p:cNvPr>
          <p:cNvSpPr/>
          <p:nvPr/>
        </p:nvSpPr>
        <p:spPr>
          <a:xfrm>
            <a:off x="6355395" y="5182129"/>
            <a:ext cx="1877617" cy="685311"/>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4" name="TextBox 23">
            <a:extLst>
              <a:ext uri="{FF2B5EF4-FFF2-40B4-BE49-F238E27FC236}">
                <a16:creationId xmlns:a16="http://schemas.microsoft.com/office/drawing/2014/main" id="{30E4BE81-8EAC-4725-8A33-E120D0B5D4F8}"/>
              </a:ext>
            </a:extLst>
          </p:cNvPr>
          <p:cNvSpPr txBox="1"/>
          <p:nvPr/>
        </p:nvSpPr>
        <p:spPr>
          <a:xfrm>
            <a:off x="773986" y="2688522"/>
            <a:ext cx="1814477" cy="369332"/>
          </a:xfrm>
          <a:prstGeom prst="rect">
            <a:avLst/>
          </a:prstGeom>
        </p:spPr>
        <p:txBody>
          <a:bodyPr wrap="square" lIns="0" tIns="0" rIns="0" bIns="0" rtlCol="0" anchor="t" anchorCtr="0">
            <a:spAutoFit/>
          </a:bodyPr>
          <a:lstStyle/>
          <a:p>
            <a:pPr marL="228600" indent="-228600">
              <a:buFont typeface="+mj-lt"/>
              <a:buAutoNum type="arabicPeriod"/>
            </a:pPr>
            <a:r>
              <a:rPr lang="en-US" sz="1200"/>
              <a:t>Node </a:t>
            </a:r>
            <a:r>
              <a:rPr lang="ja-JP" altLang="en-US" sz="1200"/>
              <a:t>に空きがなくて割り当てられない</a:t>
            </a:r>
            <a:endParaRPr lang="en-US" sz="1200"/>
          </a:p>
        </p:txBody>
      </p:sp>
      <p:sp>
        <p:nvSpPr>
          <p:cNvPr id="26" name="TextBox 25">
            <a:extLst>
              <a:ext uri="{FF2B5EF4-FFF2-40B4-BE49-F238E27FC236}">
                <a16:creationId xmlns:a16="http://schemas.microsoft.com/office/drawing/2014/main" id="{F46B2B5A-CEA6-4299-BEA3-1A7C74B20A8E}"/>
              </a:ext>
            </a:extLst>
          </p:cNvPr>
          <p:cNvSpPr txBox="1"/>
          <p:nvPr/>
        </p:nvSpPr>
        <p:spPr>
          <a:xfrm>
            <a:off x="6962494" y="1669432"/>
            <a:ext cx="2208712" cy="553998"/>
          </a:xfrm>
          <a:prstGeom prst="rect">
            <a:avLst/>
          </a:prstGeom>
        </p:spPr>
        <p:txBody>
          <a:bodyPr wrap="square" lIns="0" tIns="0" rIns="0" bIns="0" rtlCol="0" anchor="t" anchorCtr="0">
            <a:spAutoFit/>
          </a:bodyPr>
          <a:lstStyle/>
          <a:p>
            <a:pPr marL="228600" indent="-228600">
              <a:buFont typeface="+mj-lt"/>
              <a:buAutoNum type="arabicPeriod" startAt="2"/>
            </a:pPr>
            <a:r>
              <a:rPr lang="en-US" sz="1200"/>
              <a:t>Pending </a:t>
            </a:r>
            <a:r>
              <a:rPr lang="ja-JP" altLang="en-US" sz="1200"/>
              <a:t>の </a:t>
            </a:r>
            <a:r>
              <a:rPr lang="en-US" altLang="ja-JP" sz="1200"/>
              <a:t>Pod </a:t>
            </a:r>
            <a:r>
              <a:rPr lang="ja-JP" altLang="en-US" sz="1200"/>
              <a:t>がある状態を検知し、 </a:t>
            </a:r>
            <a:r>
              <a:rPr lang="en-US" altLang="ja-JP" sz="1200"/>
              <a:t>Node </a:t>
            </a:r>
            <a:r>
              <a:rPr lang="ja-JP" altLang="en-US" sz="1200"/>
              <a:t>を増やす命令をインフラ </a:t>
            </a:r>
            <a:r>
              <a:rPr lang="en-US" altLang="ja-JP" sz="1200"/>
              <a:t>API </a:t>
            </a:r>
            <a:r>
              <a:rPr lang="ja-JP" altLang="en-US" sz="1200"/>
              <a:t>に指示</a:t>
            </a:r>
            <a:endParaRPr lang="en-US" sz="1200"/>
          </a:p>
        </p:txBody>
      </p:sp>
      <p:cxnSp>
        <p:nvCxnSpPr>
          <p:cNvPr id="28" name="Straight Arrow Connector 27">
            <a:extLst>
              <a:ext uri="{FF2B5EF4-FFF2-40B4-BE49-F238E27FC236}">
                <a16:creationId xmlns:a16="http://schemas.microsoft.com/office/drawing/2014/main" id="{38837C27-B237-4D12-9CE6-74A6D37D402B}"/>
              </a:ext>
            </a:extLst>
          </p:cNvPr>
          <p:cNvCxnSpPr>
            <a:cxnSpLocks/>
            <a:stCxn id="8" idx="2"/>
            <a:endCxn id="10" idx="0"/>
          </p:cNvCxnSpPr>
          <p:nvPr/>
        </p:nvCxnSpPr>
        <p:spPr>
          <a:xfrm>
            <a:off x="2130169" y="2457805"/>
            <a:ext cx="2582934" cy="7155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668715B-AA1D-4BD3-BB6E-AD81CE9FB096}"/>
              </a:ext>
            </a:extLst>
          </p:cNvPr>
          <p:cNvCxnSpPr>
            <a:cxnSpLocks/>
            <a:stCxn id="6" idx="2"/>
            <a:endCxn id="10" idx="0"/>
          </p:cNvCxnSpPr>
          <p:nvPr/>
        </p:nvCxnSpPr>
        <p:spPr>
          <a:xfrm flipH="1">
            <a:off x="4713103" y="2457804"/>
            <a:ext cx="1280760" cy="7155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84E9EF6-361A-4336-BA7C-02B2D8D14661}"/>
              </a:ext>
            </a:extLst>
          </p:cNvPr>
          <p:cNvCxnSpPr>
            <a:cxnSpLocks/>
            <a:stCxn id="6" idx="2"/>
            <a:endCxn id="12" idx="0"/>
          </p:cNvCxnSpPr>
          <p:nvPr/>
        </p:nvCxnSpPr>
        <p:spPr>
          <a:xfrm>
            <a:off x="5993863" y="2457804"/>
            <a:ext cx="2153111" cy="7155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7811C57-1B1C-45F1-ABC8-EEC49C57135C}"/>
              </a:ext>
            </a:extLst>
          </p:cNvPr>
          <p:cNvCxnSpPr>
            <a:cxnSpLocks/>
            <a:stCxn id="20" idx="0"/>
            <a:endCxn id="10" idx="2"/>
          </p:cNvCxnSpPr>
          <p:nvPr/>
        </p:nvCxnSpPr>
        <p:spPr>
          <a:xfrm flipV="1">
            <a:off x="4712325" y="3684686"/>
            <a:ext cx="778" cy="14974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D6AB8B5-AFEB-4DA2-AF1A-69778A18C5B8}"/>
              </a:ext>
            </a:extLst>
          </p:cNvPr>
          <p:cNvCxnSpPr>
            <a:cxnSpLocks/>
            <a:stCxn id="14" idx="0"/>
            <a:endCxn id="10" idx="2"/>
          </p:cNvCxnSpPr>
          <p:nvPr/>
        </p:nvCxnSpPr>
        <p:spPr>
          <a:xfrm flipV="1">
            <a:off x="2088646" y="3684686"/>
            <a:ext cx="2624457" cy="14974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FC93665-93DB-49C5-903D-1734C6A09FCB}"/>
              </a:ext>
            </a:extLst>
          </p:cNvPr>
          <p:cNvCxnSpPr>
            <a:cxnSpLocks/>
            <a:stCxn id="12" idx="2"/>
            <a:endCxn id="22" idx="0"/>
          </p:cNvCxnSpPr>
          <p:nvPr/>
        </p:nvCxnSpPr>
        <p:spPr>
          <a:xfrm flipH="1">
            <a:off x="7294204" y="3684686"/>
            <a:ext cx="852770" cy="14974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F73FB0AA-5042-4103-9A1A-275488CF3AC1}"/>
              </a:ext>
            </a:extLst>
          </p:cNvPr>
          <p:cNvSpPr/>
          <p:nvPr/>
        </p:nvSpPr>
        <p:spPr>
          <a:xfrm>
            <a:off x="350654" y="2112900"/>
            <a:ext cx="719900" cy="287024"/>
          </a:xfrm>
          <a:prstGeom prst="rect">
            <a:avLst/>
          </a:prstGeom>
          <a:solidFill>
            <a:schemeClr val="bg1">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tx1"/>
                </a:solidFill>
              </a:rPr>
              <a:t>Pending</a:t>
            </a:r>
          </a:p>
        </p:txBody>
      </p:sp>
      <p:sp>
        <p:nvSpPr>
          <p:cNvPr id="42" name="Rectangle 41">
            <a:extLst>
              <a:ext uri="{FF2B5EF4-FFF2-40B4-BE49-F238E27FC236}">
                <a16:creationId xmlns:a16="http://schemas.microsoft.com/office/drawing/2014/main" id="{95ACC8ED-8F20-47EE-8D46-12BDEFB220E2}"/>
              </a:ext>
            </a:extLst>
          </p:cNvPr>
          <p:cNvSpPr/>
          <p:nvPr/>
        </p:nvSpPr>
        <p:spPr>
          <a:xfrm>
            <a:off x="3849051" y="5405015"/>
            <a:ext cx="784807" cy="287024"/>
          </a:xfrm>
          <a:prstGeom prst="rect">
            <a:avLst/>
          </a:prstGeom>
          <a:solidFill>
            <a:schemeClr val="bg1">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err="1">
                <a:solidFill>
                  <a:schemeClr val="tx1"/>
                </a:solidFill>
              </a:rPr>
              <a:t>Runnging</a:t>
            </a:r>
            <a:endParaRPr lang="en-US" sz="1100">
              <a:solidFill>
                <a:schemeClr val="tx1"/>
              </a:solidFill>
            </a:endParaRPr>
          </a:p>
        </p:txBody>
      </p:sp>
      <p:sp>
        <p:nvSpPr>
          <p:cNvPr id="44" name="Rectangle 43">
            <a:extLst>
              <a:ext uri="{FF2B5EF4-FFF2-40B4-BE49-F238E27FC236}">
                <a16:creationId xmlns:a16="http://schemas.microsoft.com/office/drawing/2014/main" id="{E7116947-6911-4898-A2E2-A0FBAAB63FDE}"/>
              </a:ext>
            </a:extLst>
          </p:cNvPr>
          <p:cNvSpPr/>
          <p:nvPr/>
        </p:nvSpPr>
        <p:spPr>
          <a:xfrm>
            <a:off x="4785546" y="5405015"/>
            <a:ext cx="784807" cy="287024"/>
          </a:xfrm>
          <a:prstGeom prst="rect">
            <a:avLst/>
          </a:prstGeom>
          <a:solidFill>
            <a:schemeClr val="bg1">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err="1">
                <a:solidFill>
                  <a:schemeClr val="tx1"/>
                </a:solidFill>
              </a:rPr>
              <a:t>Runnning</a:t>
            </a:r>
            <a:endParaRPr lang="en-US" sz="1100">
              <a:solidFill>
                <a:schemeClr val="tx1"/>
              </a:solidFill>
            </a:endParaRPr>
          </a:p>
        </p:txBody>
      </p:sp>
      <p:sp>
        <p:nvSpPr>
          <p:cNvPr id="46" name="TextBox 45">
            <a:extLst>
              <a:ext uri="{FF2B5EF4-FFF2-40B4-BE49-F238E27FC236}">
                <a16:creationId xmlns:a16="http://schemas.microsoft.com/office/drawing/2014/main" id="{05D3234A-7537-43F6-A8C9-5E22C6F4DC66}"/>
              </a:ext>
            </a:extLst>
          </p:cNvPr>
          <p:cNvSpPr txBox="1"/>
          <p:nvPr/>
        </p:nvSpPr>
        <p:spPr>
          <a:xfrm>
            <a:off x="7981426" y="3955247"/>
            <a:ext cx="2325559" cy="184666"/>
          </a:xfrm>
          <a:prstGeom prst="rect">
            <a:avLst/>
          </a:prstGeom>
        </p:spPr>
        <p:txBody>
          <a:bodyPr wrap="square" lIns="0" tIns="0" rIns="0" bIns="0" rtlCol="0" anchor="t" anchorCtr="0">
            <a:spAutoFit/>
          </a:bodyPr>
          <a:lstStyle/>
          <a:p>
            <a:pPr marL="228600" indent="-228600">
              <a:buFont typeface="+mj-lt"/>
              <a:buAutoNum type="arabicPeriod" startAt="3"/>
            </a:pPr>
            <a:r>
              <a:rPr lang="en-US" sz="1200"/>
              <a:t>Node </a:t>
            </a:r>
            <a:r>
              <a:rPr lang="ja-JP" altLang="en-US" sz="1200"/>
              <a:t>用仮想マシンを作成</a:t>
            </a:r>
            <a:endParaRPr lang="en-US" sz="1200"/>
          </a:p>
        </p:txBody>
      </p:sp>
      <p:sp>
        <p:nvSpPr>
          <p:cNvPr id="48" name="TextBox 47">
            <a:extLst>
              <a:ext uri="{FF2B5EF4-FFF2-40B4-BE49-F238E27FC236}">
                <a16:creationId xmlns:a16="http://schemas.microsoft.com/office/drawing/2014/main" id="{6F3BA6A4-A141-44E2-A65F-978AEF92C22E}"/>
              </a:ext>
            </a:extLst>
          </p:cNvPr>
          <p:cNvSpPr txBox="1"/>
          <p:nvPr/>
        </p:nvSpPr>
        <p:spPr>
          <a:xfrm>
            <a:off x="8822579" y="4533038"/>
            <a:ext cx="2674687" cy="677108"/>
          </a:xfrm>
          <a:prstGeom prst="rect">
            <a:avLst/>
          </a:prstGeom>
        </p:spPr>
        <p:txBody>
          <a:bodyPr wrap="square" lIns="0" tIns="0" rIns="0" bIns="0" rtlCol="0" anchor="t" anchorCtr="0">
            <a:spAutoFit/>
          </a:bodyPr>
          <a:lstStyle/>
          <a:p>
            <a:r>
              <a:rPr lang="ja-JP" altLang="en-US" sz="1100"/>
              <a:t>類似のノードプールにて、可用性ゾーン間でノード数のバランスをとることも可能</a:t>
            </a:r>
            <a:endParaRPr lang="en-US" altLang="ja-JP" sz="1100"/>
          </a:p>
          <a:p>
            <a:r>
              <a:rPr lang="ja-JP" altLang="en-US" sz="1100"/>
              <a:t>（</a:t>
            </a:r>
            <a:r>
              <a:rPr lang="en-US" altLang="ja-JP" sz="1100" u="sng"/>
              <a:t>balance-similar-node-groups</a:t>
            </a:r>
            <a:r>
              <a:rPr lang="en-US" altLang="ja-JP" sz="1100"/>
              <a:t> </a:t>
            </a:r>
            <a:r>
              <a:rPr lang="ja-JP" altLang="en-US" sz="1100"/>
              <a:t>パラメータにて制御）</a:t>
            </a:r>
            <a:endParaRPr lang="en-US" sz="1100"/>
          </a:p>
        </p:txBody>
      </p:sp>
      <p:sp>
        <p:nvSpPr>
          <p:cNvPr id="52" name="TextBox 51">
            <a:extLst>
              <a:ext uri="{FF2B5EF4-FFF2-40B4-BE49-F238E27FC236}">
                <a16:creationId xmlns:a16="http://schemas.microsoft.com/office/drawing/2014/main" id="{4A28DC8A-2615-4A18-BBBA-09464D5E87F9}"/>
              </a:ext>
            </a:extLst>
          </p:cNvPr>
          <p:cNvSpPr txBox="1"/>
          <p:nvPr/>
        </p:nvSpPr>
        <p:spPr>
          <a:xfrm>
            <a:off x="4621638" y="6612781"/>
            <a:ext cx="7532044" cy="261610"/>
          </a:xfrm>
          <a:prstGeom prst="rect">
            <a:avLst/>
          </a:prstGeom>
          <a:noFill/>
        </p:spPr>
        <p:txBody>
          <a:bodyPr wrap="square">
            <a:spAutoFit/>
          </a:bodyPr>
          <a:lstStyle/>
          <a:p>
            <a:r>
              <a:rPr lang="en-US" sz="1100">
                <a:hlinkClick r:id="rId2"/>
              </a:rPr>
              <a:t>Azure Kubernetes Service (AKS) </a:t>
            </a:r>
            <a:r>
              <a:rPr lang="ja-JP" altLang="en-US" sz="1100">
                <a:hlinkClick r:id="rId2"/>
              </a:rPr>
              <a:t>でのクラスター オートスケーラーの使用 </a:t>
            </a:r>
            <a:r>
              <a:rPr lang="en-US" altLang="ja-JP" sz="1100">
                <a:hlinkClick r:id="rId2"/>
              </a:rPr>
              <a:t>- </a:t>
            </a:r>
            <a:r>
              <a:rPr lang="en-US" sz="1100">
                <a:hlinkClick r:id="rId2"/>
              </a:rPr>
              <a:t>Azure Kubernetes Service | Microsoft Docs</a:t>
            </a:r>
            <a:endParaRPr lang="en-US" sz="1100"/>
          </a:p>
        </p:txBody>
      </p:sp>
      <p:sp>
        <p:nvSpPr>
          <p:cNvPr id="54" name="TextBox 53">
            <a:extLst>
              <a:ext uri="{FF2B5EF4-FFF2-40B4-BE49-F238E27FC236}">
                <a16:creationId xmlns:a16="http://schemas.microsoft.com/office/drawing/2014/main" id="{C65039E1-0B61-42CC-8E49-36962058A2EE}"/>
              </a:ext>
            </a:extLst>
          </p:cNvPr>
          <p:cNvSpPr txBox="1"/>
          <p:nvPr/>
        </p:nvSpPr>
        <p:spPr>
          <a:xfrm>
            <a:off x="8505825" y="5363079"/>
            <a:ext cx="3308197" cy="1015663"/>
          </a:xfrm>
          <a:prstGeom prst="rect">
            <a:avLst/>
          </a:prstGeom>
        </p:spPr>
        <p:txBody>
          <a:bodyPr wrap="square" lIns="0" tIns="0" rIns="0" bIns="0" rtlCol="0" anchor="t" anchorCtr="0">
            <a:spAutoFit/>
          </a:bodyPr>
          <a:lstStyle/>
          <a:p>
            <a:pPr marL="171450" indent="-171450">
              <a:buFont typeface="Arial" panose="020B0604020202020204" pitchFamily="34" charset="0"/>
              <a:buChar char="•"/>
            </a:pPr>
            <a:r>
              <a:rPr lang="en-US" altLang="ja-JP" sz="1100" dirty="0"/>
              <a:t>2021/09 </a:t>
            </a:r>
            <a:r>
              <a:rPr lang="ja-JP" altLang="en-US" sz="1100" dirty="0"/>
              <a:t>現在、スケールアウト時のみサポート</a:t>
            </a:r>
            <a:endParaRPr lang="en-US" altLang="ja-JP" sz="1100" dirty="0"/>
          </a:p>
          <a:p>
            <a:pPr marL="171450" indent="-171450">
              <a:buFont typeface="Arial" panose="020B0604020202020204" pitchFamily="34" charset="0"/>
              <a:buChar char="•"/>
            </a:pPr>
            <a:r>
              <a:rPr lang="ja-JP" altLang="en-US" sz="1100" dirty="0"/>
              <a:t>必要最低ノード数のみ起動（割り切れない場合は、可用性ゾーンで異なるノード数になる場合がある</a:t>
            </a:r>
            <a:r>
              <a:rPr lang="en-US" altLang="ja-JP" sz="1100" dirty="0"/>
              <a:t> </a:t>
            </a:r>
            <a:r>
              <a:rPr lang="ja-JP" altLang="en-US" sz="1100" dirty="0"/>
              <a:t>例</a:t>
            </a:r>
            <a:r>
              <a:rPr lang="en-US" altLang="ja-JP" sz="1100" dirty="0"/>
              <a:t>:</a:t>
            </a:r>
            <a:r>
              <a:rPr lang="ja-JP" altLang="en-US" sz="1100" dirty="0"/>
              <a:t> </a:t>
            </a:r>
            <a:r>
              <a:rPr lang="en-US" altLang="ja-JP" sz="1100" dirty="0"/>
              <a:t>3 </a:t>
            </a:r>
            <a:r>
              <a:rPr lang="ja-JP" altLang="en-US" sz="1100" dirty="0"/>
              <a:t>台 </a:t>
            </a:r>
            <a:r>
              <a:rPr lang="en-US" altLang="ja-JP" sz="1100" dirty="0"/>
              <a:t>vs 3 </a:t>
            </a:r>
            <a:r>
              <a:rPr lang="ja-JP" altLang="en-US" sz="1100" dirty="0"/>
              <a:t>台 </a:t>
            </a:r>
            <a:r>
              <a:rPr lang="en-US" altLang="ja-JP" sz="1100" dirty="0"/>
              <a:t>vs 4 </a:t>
            </a:r>
            <a:r>
              <a:rPr lang="ja-JP" altLang="en-US" sz="1100" dirty="0"/>
              <a:t>台 など）</a:t>
            </a:r>
            <a:endParaRPr lang="en-US" altLang="ja-JP" sz="1100" dirty="0"/>
          </a:p>
          <a:p>
            <a:pPr marL="171450" indent="-171450">
              <a:buFont typeface="Arial" panose="020B0604020202020204" pitchFamily="34" charset="0"/>
              <a:buChar char="•"/>
            </a:pPr>
            <a:r>
              <a:rPr lang="ja-JP" altLang="en-US" sz="1100" dirty="0"/>
              <a:t>ラベルによってバランシングの制御が可能</a:t>
            </a:r>
            <a:endParaRPr lang="en-US" altLang="ja-JP" sz="1100" dirty="0"/>
          </a:p>
          <a:p>
            <a:pPr marL="171450" indent="-171450">
              <a:buFont typeface="Arial" panose="020B0604020202020204" pitchFamily="34" charset="0"/>
              <a:buChar char="•"/>
            </a:pPr>
            <a:endParaRPr lang="en-US" sz="1100" dirty="0"/>
          </a:p>
        </p:txBody>
      </p:sp>
      <p:sp>
        <p:nvSpPr>
          <p:cNvPr id="56" name="TextBox 55">
            <a:extLst>
              <a:ext uri="{FF2B5EF4-FFF2-40B4-BE49-F238E27FC236}">
                <a16:creationId xmlns:a16="http://schemas.microsoft.com/office/drawing/2014/main" id="{638C6B5C-5306-43A7-AE43-FFB4ABE2D644}"/>
              </a:ext>
            </a:extLst>
          </p:cNvPr>
          <p:cNvSpPr txBox="1"/>
          <p:nvPr/>
        </p:nvSpPr>
        <p:spPr>
          <a:xfrm>
            <a:off x="4658174" y="2631568"/>
            <a:ext cx="1734159" cy="369332"/>
          </a:xfrm>
          <a:prstGeom prst="rect">
            <a:avLst/>
          </a:prstGeom>
          <a:solidFill>
            <a:schemeClr val="bg1"/>
          </a:solidFill>
        </p:spPr>
        <p:txBody>
          <a:bodyPr wrap="square" lIns="0" tIns="0" rIns="0" bIns="0" rtlCol="0" anchor="t" anchorCtr="0">
            <a:spAutoFit/>
          </a:bodyPr>
          <a:lstStyle/>
          <a:p>
            <a:r>
              <a:rPr lang="en-US" sz="1200" u="sng"/>
              <a:t>scan-interval</a:t>
            </a:r>
            <a:r>
              <a:rPr lang="en-US" sz="1200"/>
              <a:t> </a:t>
            </a:r>
            <a:r>
              <a:rPr lang="ja-JP" altLang="en-US" sz="1200"/>
              <a:t>で指定した間隔で評価</a:t>
            </a:r>
            <a:r>
              <a:rPr lang="en-US" altLang="ja-JP" sz="1200"/>
              <a:t>(</a:t>
            </a:r>
            <a:r>
              <a:rPr lang="ja-JP" altLang="en-US" sz="1200"/>
              <a:t>既定 </a:t>
            </a:r>
            <a:r>
              <a:rPr lang="en-US" altLang="ja-JP" sz="1200"/>
              <a:t>10 </a:t>
            </a:r>
            <a:r>
              <a:rPr lang="ja-JP" altLang="en-US" sz="1200"/>
              <a:t>秒</a:t>
            </a:r>
            <a:r>
              <a:rPr lang="en-US" altLang="ja-JP" sz="1200"/>
              <a:t>)</a:t>
            </a:r>
            <a:endParaRPr lang="en-US" sz="1200"/>
          </a:p>
        </p:txBody>
      </p:sp>
    </p:spTree>
    <p:extLst>
      <p:ext uri="{BB962C8B-B14F-4D97-AF65-F5344CB8AC3E}">
        <p14:creationId xmlns:p14="http://schemas.microsoft.com/office/powerpoint/2010/main" val="240085412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901CA-226C-45FF-B337-3AEC5CD9A560}"/>
              </a:ext>
            </a:extLst>
          </p:cNvPr>
          <p:cNvSpPr>
            <a:spLocks noGrp="1"/>
          </p:cNvSpPr>
          <p:nvPr>
            <p:ph type="title"/>
          </p:nvPr>
        </p:nvSpPr>
        <p:spPr/>
        <p:txBody>
          <a:bodyPr/>
          <a:lstStyle/>
          <a:p>
            <a:r>
              <a:rPr lang="ja-JP" altLang="en-US" dirty="0"/>
              <a:t>クラスターオートスケーラー </a:t>
            </a:r>
            <a:r>
              <a:rPr lang="en-US" altLang="ja-JP" dirty="0"/>
              <a:t>/ </a:t>
            </a:r>
            <a:r>
              <a:rPr lang="ja-JP" altLang="en-US" dirty="0"/>
              <a:t>スケールイン</a:t>
            </a:r>
            <a:endParaRPr lang="en-US" dirty="0"/>
          </a:p>
        </p:txBody>
      </p:sp>
      <p:sp>
        <p:nvSpPr>
          <p:cNvPr id="4" name="Slide Number Placeholder 3">
            <a:extLst>
              <a:ext uri="{FF2B5EF4-FFF2-40B4-BE49-F238E27FC236}">
                <a16:creationId xmlns:a16="http://schemas.microsoft.com/office/drawing/2014/main" id="{2D856543-2302-494A-ACA5-C1F399B41F18}"/>
              </a:ext>
            </a:extLst>
          </p:cNvPr>
          <p:cNvSpPr>
            <a:spLocks noGrp="1"/>
          </p:cNvSpPr>
          <p:nvPr>
            <p:ph type="sldNum" sz="quarter" idx="4"/>
          </p:nvPr>
        </p:nvSpPr>
        <p:spPr/>
        <p:txBody>
          <a:bodyPr/>
          <a:lstStyle/>
          <a:p>
            <a:fld id="{14E33006-2403-43D1-A522-31683E517756}" type="slidenum">
              <a:rPr lang="ja-JP" altLang="en-US" smtClean="0"/>
              <a:pPr/>
              <a:t>38</a:t>
            </a:fld>
            <a:endParaRPr lang="ja-JP" altLang="en-US" dirty="0"/>
          </a:p>
        </p:txBody>
      </p:sp>
      <p:sp>
        <p:nvSpPr>
          <p:cNvPr id="6" name="Rectangle 5">
            <a:extLst>
              <a:ext uri="{FF2B5EF4-FFF2-40B4-BE49-F238E27FC236}">
                <a16:creationId xmlns:a16="http://schemas.microsoft.com/office/drawing/2014/main" id="{2C2CD401-BBD8-456F-AAD5-81B7AC75525D}"/>
              </a:ext>
            </a:extLst>
          </p:cNvPr>
          <p:cNvSpPr/>
          <p:nvPr/>
        </p:nvSpPr>
        <p:spPr>
          <a:xfrm>
            <a:off x="5093370" y="1946431"/>
            <a:ext cx="1800986" cy="511373"/>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Cluster </a:t>
            </a:r>
            <a:r>
              <a:rPr lang="en-US" err="1">
                <a:solidFill>
                  <a:schemeClr val="tx1"/>
                </a:solidFill>
              </a:rPr>
              <a:t>Autoscaler</a:t>
            </a:r>
            <a:endParaRPr lang="en-US">
              <a:solidFill>
                <a:schemeClr val="tx1"/>
              </a:solidFill>
            </a:endParaRPr>
          </a:p>
        </p:txBody>
      </p:sp>
      <p:sp>
        <p:nvSpPr>
          <p:cNvPr id="8" name="Rectangle 7">
            <a:extLst>
              <a:ext uri="{FF2B5EF4-FFF2-40B4-BE49-F238E27FC236}">
                <a16:creationId xmlns:a16="http://schemas.microsoft.com/office/drawing/2014/main" id="{40F22923-0404-4A64-9564-739EE982E3D6}"/>
              </a:ext>
            </a:extLst>
          </p:cNvPr>
          <p:cNvSpPr/>
          <p:nvPr/>
        </p:nvSpPr>
        <p:spPr>
          <a:xfrm>
            <a:off x="1229676" y="1946432"/>
            <a:ext cx="1800986" cy="511373"/>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Scheduler</a:t>
            </a:r>
          </a:p>
        </p:txBody>
      </p:sp>
      <p:sp>
        <p:nvSpPr>
          <p:cNvPr id="10" name="Rectangle 9">
            <a:extLst>
              <a:ext uri="{FF2B5EF4-FFF2-40B4-BE49-F238E27FC236}">
                <a16:creationId xmlns:a16="http://schemas.microsoft.com/office/drawing/2014/main" id="{A8364DD0-47C2-4501-93E5-E5846772B723}"/>
              </a:ext>
            </a:extLst>
          </p:cNvPr>
          <p:cNvSpPr/>
          <p:nvPr/>
        </p:nvSpPr>
        <p:spPr>
          <a:xfrm>
            <a:off x="3812610" y="3173313"/>
            <a:ext cx="1800986" cy="511373"/>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API Server</a:t>
            </a:r>
          </a:p>
        </p:txBody>
      </p:sp>
      <p:sp>
        <p:nvSpPr>
          <p:cNvPr id="12" name="Rectangle 11">
            <a:extLst>
              <a:ext uri="{FF2B5EF4-FFF2-40B4-BE49-F238E27FC236}">
                <a16:creationId xmlns:a16="http://schemas.microsoft.com/office/drawing/2014/main" id="{820CDBC0-417F-4EA6-BC6D-A3F99CFB0D05}"/>
              </a:ext>
            </a:extLst>
          </p:cNvPr>
          <p:cNvSpPr/>
          <p:nvPr/>
        </p:nvSpPr>
        <p:spPr>
          <a:xfrm>
            <a:off x="7246481" y="3173313"/>
            <a:ext cx="1800986" cy="511373"/>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a:solidFill>
                  <a:schemeClr val="tx1"/>
                </a:solidFill>
              </a:rPr>
              <a:t>インフラ </a:t>
            </a:r>
            <a:r>
              <a:rPr lang="en-US">
                <a:solidFill>
                  <a:schemeClr val="tx1"/>
                </a:solidFill>
              </a:rPr>
              <a:t>API</a:t>
            </a:r>
          </a:p>
          <a:p>
            <a:pPr algn="ctr"/>
            <a:r>
              <a:rPr lang="en-US">
                <a:solidFill>
                  <a:schemeClr val="tx1"/>
                </a:solidFill>
              </a:rPr>
              <a:t>(Azure API)</a:t>
            </a:r>
          </a:p>
        </p:txBody>
      </p:sp>
      <p:sp>
        <p:nvSpPr>
          <p:cNvPr id="14" name="Rectangle 13">
            <a:extLst>
              <a:ext uri="{FF2B5EF4-FFF2-40B4-BE49-F238E27FC236}">
                <a16:creationId xmlns:a16="http://schemas.microsoft.com/office/drawing/2014/main" id="{42BC316F-F299-4D1E-A1A0-17E7C3C20DB3}"/>
              </a:ext>
            </a:extLst>
          </p:cNvPr>
          <p:cNvSpPr/>
          <p:nvPr/>
        </p:nvSpPr>
        <p:spPr>
          <a:xfrm>
            <a:off x="1149837" y="5182129"/>
            <a:ext cx="1877617" cy="685311"/>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Rectangle 15">
            <a:extLst>
              <a:ext uri="{FF2B5EF4-FFF2-40B4-BE49-F238E27FC236}">
                <a16:creationId xmlns:a16="http://schemas.microsoft.com/office/drawing/2014/main" id="{63763CED-A94F-4F79-99DD-EF4EC7B60BCD}"/>
              </a:ext>
            </a:extLst>
          </p:cNvPr>
          <p:cNvSpPr/>
          <p:nvPr/>
        </p:nvSpPr>
        <p:spPr>
          <a:xfrm>
            <a:off x="1229676" y="5405015"/>
            <a:ext cx="784807" cy="287024"/>
          </a:xfrm>
          <a:prstGeom prst="rect">
            <a:avLst/>
          </a:prstGeom>
          <a:solidFill>
            <a:schemeClr val="bg1">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err="1">
                <a:solidFill>
                  <a:schemeClr val="tx1"/>
                </a:solidFill>
              </a:rPr>
              <a:t>Runnging</a:t>
            </a:r>
            <a:endParaRPr lang="en-US" sz="1100">
              <a:solidFill>
                <a:schemeClr val="tx1"/>
              </a:solidFill>
            </a:endParaRPr>
          </a:p>
        </p:txBody>
      </p:sp>
      <p:sp>
        <p:nvSpPr>
          <p:cNvPr id="18" name="Rectangle 17">
            <a:extLst>
              <a:ext uri="{FF2B5EF4-FFF2-40B4-BE49-F238E27FC236}">
                <a16:creationId xmlns:a16="http://schemas.microsoft.com/office/drawing/2014/main" id="{4713B8FD-EE68-4DBC-9BBF-58FB082FE153}"/>
              </a:ext>
            </a:extLst>
          </p:cNvPr>
          <p:cNvSpPr/>
          <p:nvPr/>
        </p:nvSpPr>
        <p:spPr>
          <a:xfrm>
            <a:off x="2166171" y="5405015"/>
            <a:ext cx="784807" cy="287024"/>
          </a:xfrm>
          <a:prstGeom prst="rect">
            <a:avLst/>
          </a:prstGeom>
          <a:solidFill>
            <a:schemeClr val="bg1">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err="1">
                <a:solidFill>
                  <a:schemeClr val="tx1"/>
                </a:solidFill>
              </a:rPr>
              <a:t>Runnning</a:t>
            </a:r>
            <a:endParaRPr lang="en-US" sz="1100">
              <a:solidFill>
                <a:schemeClr val="tx1"/>
              </a:solidFill>
            </a:endParaRPr>
          </a:p>
        </p:txBody>
      </p:sp>
      <p:sp>
        <p:nvSpPr>
          <p:cNvPr id="20" name="Rectangle 19">
            <a:extLst>
              <a:ext uri="{FF2B5EF4-FFF2-40B4-BE49-F238E27FC236}">
                <a16:creationId xmlns:a16="http://schemas.microsoft.com/office/drawing/2014/main" id="{633CA10E-481C-429D-A398-B2B47E6DBE57}"/>
              </a:ext>
            </a:extLst>
          </p:cNvPr>
          <p:cNvSpPr/>
          <p:nvPr/>
        </p:nvSpPr>
        <p:spPr>
          <a:xfrm>
            <a:off x="3773516" y="5182129"/>
            <a:ext cx="1877617" cy="685311"/>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CD9EFAC9-0799-41A7-89A6-889CB25FE16F}"/>
              </a:ext>
            </a:extLst>
          </p:cNvPr>
          <p:cNvSpPr/>
          <p:nvPr/>
        </p:nvSpPr>
        <p:spPr>
          <a:xfrm>
            <a:off x="6355395" y="5182129"/>
            <a:ext cx="1877617" cy="685311"/>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24" name="Straight Arrow Connector 23">
            <a:extLst>
              <a:ext uri="{FF2B5EF4-FFF2-40B4-BE49-F238E27FC236}">
                <a16:creationId xmlns:a16="http://schemas.microsoft.com/office/drawing/2014/main" id="{2C1263D3-740E-4003-9CFC-D77040731ED8}"/>
              </a:ext>
            </a:extLst>
          </p:cNvPr>
          <p:cNvCxnSpPr>
            <a:cxnSpLocks/>
            <a:stCxn id="8" idx="2"/>
            <a:endCxn id="10" idx="0"/>
          </p:cNvCxnSpPr>
          <p:nvPr/>
        </p:nvCxnSpPr>
        <p:spPr>
          <a:xfrm>
            <a:off x="2130169" y="2457805"/>
            <a:ext cx="2582934" cy="7155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5370359-6F34-47B4-9E04-CD38DF905864}"/>
              </a:ext>
            </a:extLst>
          </p:cNvPr>
          <p:cNvCxnSpPr>
            <a:cxnSpLocks/>
            <a:stCxn id="6" idx="2"/>
            <a:endCxn id="10" idx="0"/>
          </p:cNvCxnSpPr>
          <p:nvPr/>
        </p:nvCxnSpPr>
        <p:spPr>
          <a:xfrm flipH="1">
            <a:off x="4713103" y="2457804"/>
            <a:ext cx="1280760" cy="7155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C8AE2CE-965A-4128-8499-4F9DB4894B55}"/>
              </a:ext>
            </a:extLst>
          </p:cNvPr>
          <p:cNvCxnSpPr>
            <a:cxnSpLocks/>
            <a:stCxn id="6" idx="2"/>
            <a:endCxn id="12" idx="0"/>
          </p:cNvCxnSpPr>
          <p:nvPr/>
        </p:nvCxnSpPr>
        <p:spPr>
          <a:xfrm>
            <a:off x="5993863" y="2457804"/>
            <a:ext cx="2153111" cy="7155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656E68D-8077-447B-A5DC-7D7EC36E61A6}"/>
              </a:ext>
            </a:extLst>
          </p:cNvPr>
          <p:cNvCxnSpPr>
            <a:cxnSpLocks/>
            <a:stCxn id="20" idx="0"/>
            <a:endCxn id="10" idx="2"/>
          </p:cNvCxnSpPr>
          <p:nvPr/>
        </p:nvCxnSpPr>
        <p:spPr>
          <a:xfrm flipV="1">
            <a:off x="4712325" y="3684686"/>
            <a:ext cx="778" cy="14974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101EF3A-F665-4CCA-943E-CF1B93934A22}"/>
              </a:ext>
            </a:extLst>
          </p:cNvPr>
          <p:cNvCxnSpPr>
            <a:cxnSpLocks/>
            <a:stCxn id="14" idx="0"/>
            <a:endCxn id="10" idx="2"/>
          </p:cNvCxnSpPr>
          <p:nvPr/>
        </p:nvCxnSpPr>
        <p:spPr>
          <a:xfrm flipV="1">
            <a:off x="2088646" y="3684686"/>
            <a:ext cx="2624457" cy="14974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0FD17AD-A93D-42F0-9CCC-325A13FD1DB6}"/>
              </a:ext>
            </a:extLst>
          </p:cNvPr>
          <p:cNvCxnSpPr>
            <a:cxnSpLocks/>
            <a:stCxn id="12" idx="2"/>
            <a:endCxn id="22" idx="0"/>
          </p:cNvCxnSpPr>
          <p:nvPr/>
        </p:nvCxnSpPr>
        <p:spPr>
          <a:xfrm flipH="1">
            <a:off x="7294204" y="3684686"/>
            <a:ext cx="852770" cy="14974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5F7DDE0C-531D-4A2C-B821-7844C0D9BF38}"/>
              </a:ext>
            </a:extLst>
          </p:cNvPr>
          <p:cNvSpPr/>
          <p:nvPr/>
        </p:nvSpPr>
        <p:spPr>
          <a:xfrm>
            <a:off x="3849051" y="5405015"/>
            <a:ext cx="784807" cy="287024"/>
          </a:xfrm>
          <a:prstGeom prst="rect">
            <a:avLst/>
          </a:prstGeom>
          <a:solidFill>
            <a:schemeClr val="bg1">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err="1">
                <a:solidFill>
                  <a:schemeClr val="tx1"/>
                </a:solidFill>
              </a:rPr>
              <a:t>Runnging</a:t>
            </a:r>
            <a:endParaRPr lang="en-US" sz="1100">
              <a:solidFill>
                <a:schemeClr val="tx1"/>
              </a:solidFill>
            </a:endParaRPr>
          </a:p>
        </p:txBody>
      </p:sp>
      <p:sp>
        <p:nvSpPr>
          <p:cNvPr id="38" name="Rectangle 37">
            <a:extLst>
              <a:ext uri="{FF2B5EF4-FFF2-40B4-BE49-F238E27FC236}">
                <a16:creationId xmlns:a16="http://schemas.microsoft.com/office/drawing/2014/main" id="{5FEFF7F9-095C-420C-9CC0-FE26649341E5}"/>
              </a:ext>
            </a:extLst>
          </p:cNvPr>
          <p:cNvSpPr/>
          <p:nvPr/>
        </p:nvSpPr>
        <p:spPr>
          <a:xfrm>
            <a:off x="4785546" y="5405015"/>
            <a:ext cx="784807" cy="287024"/>
          </a:xfrm>
          <a:prstGeom prst="rect">
            <a:avLst/>
          </a:prstGeom>
          <a:solidFill>
            <a:schemeClr val="bg1">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err="1">
                <a:solidFill>
                  <a:schemeClr val="tx1"/>
                </a:solidFill>
              </a:rPr>
              <a:t>Runnning</a:t>
            </a:r>
            <a:endParaRPr lang="en-US" sz="1100">
              <a:solidFill>
                <a:schemeClr val="tx1"/>
              </a:solidFill>
            </a:endParaRPr>
          </a:p>
        </p:txBody>
      </p:sp>
      <p:sp>
        <p:nvSpPr>
          <p:cNvPr id="40" name="TextBox 39">
            <a:extLst>
              <a:ext uri="{FF2B5EF4-FFF2-40B4-BE49-F238E27FC236}">
                <a16:creationId xmlns:a16="http://schemas.microsoft.com/office/drawing/2014/main" id="{3066F956-62DE-4E3C-9E09-E658A0F89204}"/>
              </a:ext>
            </a:extLst>
          </p:cNvPr>
          <p:cNvSpPr txBox="1"/>
          <p:nvPr/>
        </p:nvSpPr>
        <p:spPr>
          <a:xfrm>
            <a:off x="8274812" y="3790247"/>
            <a:ext cx="3750006" cy="1477328"/>
          </a:xfrm>
          <a:prstGeom prst="rect">
            <a:avLst/>
          </a:prstGeom>
        </p:spPr>
        <p:txBody>
          <a:bodyPr wrap="square" lIns="0" tIns="0" rIns="0" bIns="0" rtlCol="0" anchor="t" anchorCtr="0">
            <a:spAutoFit/>
          </a:bodyPr>
          <a:lstStyle/>
          <a:p>
            <a:pPr marL="171450" indent="-171450">
              <a:buFont typeface="Arial" panose="020B0604020202020204" pitchFamily="34" charset="0"/>
              <a:buChar char="•"/>
            </a:pPr>
            <a:r>
              <a:rPr lang="ja-JP" altLang="en-US" sz="1200"/>
              <a:t>以下の条件を満たすノードを削除候補とする</a:t>
            </a:r>
            <a:endParaRPr lang="en-US" altLang="ja-JP" sz="1200"/>
          </a:p>
          <a:p>
            <a:pPr marL="628650" lvl="1" indent="-171450">
              <a:buFont typeface="Arial" panose="020B0604020202020204" pitchFamily="34" charset="0"/>
              <a:buChar char="•"/>
            </a:pPr>
            <a:r>
              <a:rPr lang="ja-JP" altLang="en-US" sz="1200"/>
              <a:t>ノード内の </a:t>
            </a:r>
            <a:r>
              <a:rPr lang="en-US" altLang="ja-JP" sz="1200"/>
              <a:t>Pod </a:t>
            </a:r>
            <a:r>
              <a:rPr lang="ja-JP" altLang="en-US" sz="1200"/>
              <a:t>の </a:t>
            </a:r>
            <a:r>
              <a:rPr lang="en-US" altLang="ja-JP" sz="1200"/>
              <a:t>Requests (CPU</a:t>
            </a:r>
            <a:r>
              <a:rPr lang="ja-JP" altLang="en-US" sz="1200"/>
              <a:t>、メモリ</a:t>
            </a:r>
            <a:r>
              <a:rPr lang="en-US" altLang="ja-JP" sz="1200"/>
              <a:t>) </a:t>
            </a:r>
            <a:r>
              <a:rPr lang="ja-JP" altLang="en-US" sz="1200"/>
              <a:t>合計が </a:t>
            </a:r>
            <a:r>
              <a:rPr lang="en-US" altLang="ja-JP" sz="1200"/>
              <a:t>50% </a:t>
            </a:r>
            <a:r>
              <a:rPr lang="ja-JP" altLang="en-US" sz="1200"/>
              <a:t>を下回る（閾値は </a:t>
            </a:r>
            <a:r>
              <a:rPr lang="en-US" altLang="ja-JP" sz="1200" u="sng"/>
              <a:t>scale-down-utilization-threshold</a:t>
            </a:r>
            <a:r>
              <a:rPr lang="en-US" altLang="ja-JP" sz="1200"/>
              <a:t> </a:t>
            </a:r>
            <a:r>
              <a:rPr lang="ja-JP" altLang="en-US" sz="1200"/>
              <a:t>パラメータで制御可能）</a:t>
            </a:r>
            <a:endParaRPr lang="en-US" altLang="ja-JP" sz="1200"/>
          </a:p>
          <a:p>
            <a:pPr marL="628650" lvl="1" indent="-171450">
              <a:buFont typeface="Arial" panose="020B0604020202020204" pitchFamily="34" charset="0"/>
              <a:buChar char="•"/>
            </a:pPr>
            <a:r>
              <a:rPr lang="ja-JP" altLang="en-US" sz="1200"/>
              <a:t>ノード内の全 </a:t>
            </a:r>
            <a:r>
              <a:rPr lang="en-US" altLang="ja-JP" sz="1200"/>
              <a:t>Pod </a:t>
            </a:r>
            <a:r>
              <a:rPr lang="ja-JP" altLang="en-US" sz="1200"/>
              <a:t>が他ノードへ移動可能</a:t>
            </a:r>
            <a:endParaRPr lang="en-US" altLang="ja-JP" sz="1200"/>
          </a:p>
          <a:p>
            <a:pPr marL="171450" indent="-171450">
              <a:buFont typeface="Arial" panose="020B0604020202020204" pitchFamily="34" charset="0"/>
              <a:buChar char="•"/>
            </a:pPr>
            <a:r>
              <a:rPr lang="ja-JP" altLang="en-US" sz="1200"/>
              <a:t>スケールイン自体は無効化不可</a:t>
            </a:r>
            <a:endParaRPr lang="en-US" altLang="ja-JP" sz="1200"/>
          </a:p>
          <a:p>
            <a:pPr marL="171450" indent="-171450">
              <a:buFont typeface="Arial" panose="020B0604020202020204" pitchFamily="34" charset="0"/>
              <a:buChar char="•"/>
            </a:pPr>
            <a:r>
              <a:rPr lang="ja-JP" altLang="en-US" sz="1200"/>
              <a:t>特定ノードのスケールイン（削除）を避ける設定は可能</a:t>
            </a:r>
            <a:endParaRPr lang="en-US" altLang="ja-JP" sz="1200"/>
          </a:p>
        </p:txBody>
      </p:sp>
      <p:sp>
        <p:nvSpPr>
          <p:cNvPr id="42" name="TextBox 41">
            <a:extLst>
              <a:ext uri="{FF2B5EF4-FFF2-40B4-BE49-F238E27FC236}">
                <a16:creationId xmlns:a16="http://schemas.microsoft.com/office/drawing/2014/main" id="{4ED31A86-39F0-4EB3-9998-844F4DCD0CD6}"/>
              </a:ext>
            </a:extLst>
          </p:cNvPr>
          <p:cNvSpPr txBox="1"/>
          <p:nvPr/>
        </p:nvSpPr>
        <p:spPr>
          <a:xfrm>
            <a:off x="4658174" y="2631568"/>
            <a:ext cx="1734159" cy="369332"/>
          </a:xfrm>
          <a:prstGeom prst="rect">
            <a:avLst/>
          </a:prstGeom>
          <a:solidFill>
            <a:schemeClr val="bg1"/>
          </a:solidFill>
        </p:spPr>
        <p:txBody>
          <a:bodyPr wrap="square" lIns="0" tIns="0" rIns="0" bIns="0" rtlCol="0" anchor="t" anchorCtr="0">
            <a:spAutoFit/>
          </a:bodyPr>
          <a:lstStyle/>
          <a:p>
            <a:r>
              <a:rPr lang="en-US" sz="1200" u="sng"/>
              <a:t>scan-interval</a:t>
            </a:r>
            <a:r>
              <a:rPr lang="en-US" sz="1200"/>
              <a:t> </a:t>
            </a:r>
            <a:r>
              <a:rPr lang="ja-JP" altLang="en-US" sz="1200"/>
              <a:t>で指定した間隔で評価</a:t>
            </a:r>
            <a:r>
              <a:rPr lang="en-US" altLang="ja-JP" sz="1200"/>
              <a:t>(</a:t>
            </a:r>
            <a:r>
              <a:rPr lang="ja-JP" altLang="en-US" sz="1200"/>
              <a:t>既定 </a:t>
            </a:r>
            <a:r>
              <a:rPr lang="en-US" altLang="ja-JP" sz="1200"/>
              <a:t>10 </a:t>
            </a:r>
            <a:r>
              <a:rPr lang="ja-JP" altLang="en-US" sz="1200"/>
              <a:t>秒</a:t>
            </a:r>
            <a:r>
              <a:rPr lang="en-US" altLang="ja-JP" sz="1200"/>
              <a:t>)</a:t>
            </a:r>
            <a:endParaRPr lang="en-US" sz="1200"/>
          </a:p>
        </p:txBody>
      </p:sp>
      <p:sp>
        <p:nvSpPr>
          <p:cNvPr id="44" name="Rectangle 43">
            <a:extLst>
              <a:ext uri="{FF2B5EF4-FFF2-40B4-BE49-F238E27FC236}">
                <a16:creationId xmlns:a16="http://schemas.microsoft.com/office/drawing/2014/main" id="{AC77FF96-3EB0-4EFA-8C04-628EE71A5517}"/>
              </a:ext>
            </a:extLst>
          </p:cNvPr>
          <p:cNvSpPr/>
          <p:nvPr/>
        </p:nvSpPr>
        <p:spPr>
          <a:xfrm>
            <a:off x="6425672" y="5405015"/>
            <a:ext cx="784807" cy="287024"/>
          </a:xfrm>
          <a:prstGeom prst="rect">
            <a:avLst/>
          </a:prstGeom>
          <a:solidFill>
            <a:schemeClr val="bg1">
              <a:lumMod val="75000"/>
            </a:schemeClr>
          </a:solidFill>
          <a:ln>
            <a:solidFill>
              <a:schemeClr val="tx1"/>
            </a:solidFill>
            <a:prstDash val="dashDot"/>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err="1">
                <a:solidFill>
                  <a:schemeClr val="tx1"/>
                </a:solidFill>
              </a:rPr>
              <a:t>Runnging</a:t>
            </a:r>
            <a:endParaRPr lang="en-US" sz="1100">
              <a:solidFill>
                <a:schemeClr val="tx1"/>
              </a:solidFill>
            </a:endParaRPr>
          </a:p>
        </p:txBody>
      </p:sp>
      <p:sp>
        <p:nvSpPr>
          <p:cNvPr id="46" name="Rectangle 45">
            <a:extLst>
              <a:ext uri="{FF2B5EF4-FFF2-40B4-BE49-F238E27FC236}">
                <a16:creationId xmlns:a16="http://schemas.microsoft.com/office/drawing/2014/main" id="{B23AB918-51CD-4C50-BFD9-2B25A06F0D68}"/>
              </a:ext>
            </a:extLst>
          </p:cNvPr>
          <p:cNvSpPr/>
          <p:nvPr/>
        </p:nvSpPr>
        <p:spPr>
          <a:xfrm>
            <a:off x="7362167" y="5405015"/>
            <a:ext cx="784807" cy="287024"/>
          </a:xfrm>
          <a:prstGeom prst="rect">
            <a:avLst/>
          </a:prstGeom>
          <a:solidFill>
            <a:schemeClr val="bg1">
              <a:lumMod val="75000"/>
            </a:schemeClr>
          </a:solidFill>
          <a:ln>
            <a:solidFill>
              <a:schemeClr val="tx1"/>
            </a:solidFill>
            <a:prstDash val="dashDot"/>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err="1">
                <a:solidFill>
                  <a:schemeClr val="tx1"/>
                </a:solidFill>
              </a:rPr>
              <a:t>Runnning</a:t>
            </a:r>
            <a:endParaRPr lang="en-US" sz="1100">
              <a:solidFill>
                <a:schemeClr val="tx1"/>
              </a:solidFill>
            </a:endParaRPr>
          </a:p>
        </p:txBody>
      </p:sp>
      <p:cxnSp>
        <p:nvCxnSpPr>
          <p:cNvPr id="48" name="Connector: Elbow 47">
            <a:extLst>
              <a:ext uri="{FF2B5EF4-FFF2-40B4-BE49-F238E27FC236}">
                <a16:creationId xmlns:a16="http://schemas.microsoft.com/office/drawing/2014/main" id="{BEB9ECAC-4A19-4EEE-8C57-D0538D8F472F}"/>
              </a:ext>
            </a:extLst>
          </p:cNvPr>
          <p:cNvCxnSpPr>
            <a:cxnSpLocks/>
            <a:stCxn id="46" idx="0"/>
            <a:endCxn id="18" idx="0"/>
          </p:cNvCxnSpPr>
          <p:nvPr/>
        </p:nvCxnSpPr>
        <p:spPr>
          <a:xfrm rot="16200000" flipV="1">
            <a:off x="5156573" y="2807017"/>
            <a:ext cx="12700" cy="5195996"/>
          </a:xfrm>
          <a:prstGeom prst="bentConnector3">
            <a:avLst>
              <a:gd name="adj1" fmla="val 291085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BCDF8C8C-06B6-433E-8D24-7DC7DD3647E0}"/>
              </a:ext>
            </a:extLst>
          </p:cNvPr>
          <p:cNvCxnSpPr>
            <a:cxnSpLocks/>
            <a:endCxn id="38" idx="2"/>
          </p:cNvCxnSpPr>
          <p:nvPr/>
        </p:nvCxnSpPr>
        <p:spPr>
          <a:xfrm rot="10800000" flipV="1">
            <a:off x="5177950" y="5685689"/>
            <a:ext cx="2581426" cy="6350"/>
          </a:xfrm>
          <a:prstGeom prst="bentConnector4">
            <a:avLst>
              <a:gd name="adj1" fmla="val -108"/>
              <a:gd name="adj2" fmla="val 370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DA103FA3-B66B-4E41-87DA-143C89A32229}"/>
              </a:ext>
            </a:extLst>
          </p:cNvPr>
          <p:cNvSpPr txBox="1"/>
          <p:nvPr/>
        </p:nvSpPr>
        <p:spPr>
          <a:xfrm>
            <a:off x="3171875" y="6364143"/>
            <a:ext cx="8410525" cy="461665"/>
          </a:xfrm>
          <a:prstGeom prst="rect">
            <a:avLst/>
          </a:prstGeom>
          <a:noFill/>
        </p:spPr>
        <p:txBody>
          <a:bodyPr wrap="square">
            <a:spAutoFit/>
          </a:bodyPr>
          <a:lstStyle/>
          <a:p>
            <a:pPr algn="r"/>
            <a:r>
              <a:rPr lang="en-US" sz="1200" dirty="0">
                <a:hlinkClick r:id="rId2"/>
              </a:rPr>
              <a:t>Azure Kubernetes Service (AKS) </a:t>
            </a:r>
            <a:r>
              <a:rPr lang="ja-JP" altLang="en-US" sz="1200" dirty="0">
                <a:hlinkClick r:id="rId2"/>
              </a:rPr>
              <a:t>でのクラスター オートスケーラーの使用 </a:t>
            </a:r>
            <a:r>
              <a:rPr lang="en-US" altLang="ja-JP" sz="1200" dirty="0">
                <a:hlinkClick r:id="rId2"/>
              </a:rPr>
              <a:t>- </a:t>
            </a:r>
            <a:r>
              <a:rPr lang="en-US" sz="1200" dirty="0">
                <a:hlinkClick r:id="rId2"/>
              </a:rPr>
              <a:t>Azure Kubernetes Service | Microsoft Docs</a:t>
            </a:r>
            <a:endParaRPr lang="en-US" sz="1200" dirty="0"/>
          </a:p>
          <a:p>
            <a:pPr algn="r"/>
            <a:r>
              <a:rPr lang="en-US" sz="1200" dirty="0">
                <a:hlinkClick r:id="rId3"/>
              </a:rPr>
              <a:t>autoscaler/FAQ.md at master · </a:t>
            </a:r>
            <a:r>
              <a:rPr lang="en-US" sz="1200" dirty="0" err="1">
                <a:hlinkClick r:id="rId3"/>
              </a:rPr>
              <a:t>kubernetes</a:t>
            </a:r>
            <a:r>
              <a:rPr lang="en-US" sz="1200" dirty="0">
                <a:hlinkClick r:id="rId3"/>
              </a:rPr>
              <a:t>/</a:t>
            </a:r>
            <a:r>
              <a:rPr lang="en-US" sz="1200" dirty="0" err="1">
                <a:hlinkClick r:id="rId3"/>
              </a:rPr>
              <a:t>autoscaler</a:t>
            </a:r>
            <a:r>
              <a:rPr lang="en-US" sz="1200" dirty="0">
                <a:hlinkClick r:id="rId3"/>
              </a:rPr>
              <a:t> (github.com)</a:t>
            </a:r>
            <a:endParaRPr lang="en-US" sz="1200" dirty="0"/>
          </a:p>
        </p:txBody>
      </p:sp>
      <p:cxnSp>
        <p:nvCxnSpPr>
          <p:cNvPr id="54" name="Straight Arrow Connector 53">
            <a:extLst>
              <a:ext uri="{FF2B5EF4-FFF2-40B4-BE49-F238E27FC236}">
                <a16:creationId xmlns:a16="http://schemas.microsoft.com/office/drawing/2014/main" id="{6DFEDEC1-B456-4750-B778-C07A6CAC8F8B}"/>
              </a:ext>
            </a:extLst>
          </p:cNvPr>
          <p:cNvCxnSpPr>
            <a:cxnSpLocks/>
            <a:stCxn id="22" idx="3"/>
          </p:cNvCxnSpPr>
          <p:nvPr/>
        </p:nvCxnSpPr>
        <p:spPr>
          <a:xfrm>
            <a:off x="8233012" y="5524785"/>
            <a:ext cx="106338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479EE34D-059A-458A-8EEA-F9A24A602946}"/>
              </a:ext>
            </a:extLst>
          </p:cNvPr>
          <p:cNvSpPr txBox="1"/>
          <p:nvPr/>
        </p:nvSpPr>
        <p:spPr>
          <a:xfrm>
            <a:off x="9342134" y="5359836"/>
            <a:ext cx="2583166" cy="338554"/>
          </a:xfrm>
          <a:prstGeom prst="rect">
            <a:avLst/>
          </a:prstGeom>
        </p:spPr>
        <p:txBody>
          <a:bodyPr wrap="square" lIns="0" tIns="0" rIns="0" bIns="0" rtlCol="0" anchor="t" anchorCtr="0">
            <a:spAutoFit/>
          </a:bodyPr>
          <a:lstStyle/>
          <a:p>
            <a:r>
              <a:rPr lang="en-US" sz="1100"/>
              <a:t>10 </a:t>
            </a:r>
            <a:r>
              <a:rPr lang="ja-JP" altLang="en-US" sz="1100"/>
              <a:t>分後に削除（</a:t>
            </a:r>
            <a:r>
              <a:rPr lang="en-US" altLang="ja-JP" sz="1100" u="sng"/>
              <a:t>scale-down-unneeded-time</a:t>
            </a:r>
            <a:r>
              <a:rPr lang="ja-JP" altLang="en-US" sz="1100"/>
              <a:t> パラメータで制御可能）</a:t>
            </a:r>
            <a:endParaRPr lang="en-US" sz="1100"/>
          </a:p>
        </p:txBody>
      </p:sp>
    </p:spTree>
    <p:extLst>
      <p:ext uri="{BB962C8B-B14F-4D97-AF65-F5344CB8AC3E}">
        <p14:creationId xmlns:p14="http://schemas.microsoft.com/office/powerpoint/2010/main" val="331740083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CDB66-6D7F-4A2F-BC93-EF2EAA451B38}"/>
              </a:ext>
            </a:extLst>
          </p:cNvPr>
          <p:cNvSpPr>
            <a:spLocks noGrp="1"/>
          </p:cNvSpPr>
          <p:nvPr>
            <p:ph type="title"/>
          </p:nvPr>
        </p:nvSpPr>
        <p:spPr/>
        <p:txBody>
          <a:bodyPr/>
          <a:lstStyle/>
          <a:p>
            <a:r>
              <a:rPr lang="ja-JP" altLang="en-US" dirty="0"/>
              <a:t>スポットノードプールの活用</a:t>
            </a:r>
            <a:endParaRPr lang="en-US" dirty="0"/>
          </a:p>
        </p:txBody>
      </p:sp>
      <p:sp>
        <p:nvSpPr>
          <p:cNvPr id="3" name="Content Placeholder 2">
            <a:extLst>
              <a:ext uri="{FF2B5EF4-FFF2-40B4-BE49-F238E27FC236}">
                <a16:creationId xmlns:a16="http://schemas.microsoft.com/office/drawing/2014/main" id="{49C78B66-8F42-4998-A9DF-CA45CCFCF652}"/>
              </a:ext>
            </a:extLst>
          </p:cNvPr>
          <p:cNvSpPr>
            <a:spLocks noGrp="1"/>
          </p:cNvSpPr>
          <p:nvPr>
            <p:ph idx="1"/>
          </p:nvPr>
        </p:nvSpPr>
        <p:spPr/>
        <p:txBody>
          <a:bodyPr/>
          <a:lstStyle/>
          <a:p>
            <a:r>
              <a:rPr lang="ja-JP" altLang="en-US" dirty="0"/>
              <a:t>スポット仮想マシンスケールセットを使用したノードプール</a:t>
            </a:r>
            <a:endParaRPr lang="en-US" altLang="ja-JP" dirty="0"/>
          </a:p>
          <a:p>
            <a:pPr lvl="1"/>
            <a:r>
              <a:rPr lang="ja-JP" altLang="en-US" dirty="0"/>
              <a:t>ユーザーノードプールにて使用可能</a:t>
            </a:r>
            <a:endParaRPr lang="en-US" altLang="ja-JP" dirty="0"/>
          </a:p>
          <a:p>
            <a:pPr lvl="1"/>
            <a:r>
              <a:rPr lang="ja-JP" altLang="en-US" dirty="0"/>
              <a:t>コストメリットを得たい場合に使用</a:t>
            </a:r>
            <a:endParaRPr lang="en-US" altLang="ja-JP" dirty="0"/>
          </a:p>
          <a:p>
            <a:pPr lvl="1"/>
            <a:r>
              <a:rPr lang="ja-JP" altLang="en-US" dirty="0"/>
              <a:t>ただし、以下の制限に注意</a:t>
            </a:r>
            <a:endParaRPr lang="en-US" altLang="ja-JP" dirty="0"/>
          </a:p>
          <a:p>
            <a:pPr lvl="2"/>
            <a:r>
              <a:rPr lang="ja-JP" altLang="en-US" dirty="0"/>
              <a:t>単一障害ドメインにのみデプロイされるため、可用性が保証されない</a:t>
            </a:r>
            <a:endParaRPr lang="en-US" altLang="ja-JP" dirty="0"/>
          </a:p>
          <a:p>
            <a:pPr lvl="2"/>
            <a:r>
              <a:rPr lang="en-US" altLang="ja-JP" dirty="0"/>
              <a:t>Kubernetes </a:t>
            </a:r>
            <a:r>
              <a:rPr lang="ja-JP" altLang="en-US" dirty="0"/>
              <a:t>バージョンのアップグレードが行われない</a:t>
            </a:r>
            <a:endParaRPr lang="en-US" altLang="ja-JP" dirty="0"/>
          </a:p>
          <a:p>
            <a:pPr lvl="2"/>
            <a:r>
              <a:rPr lang="ja-JP" altLang="en-US" dirty="0"/>
              <a:t>デプロイ予定の </a:t>
            </a:r>
            <a:r>
              <a:rPr lang="en-US" altLang="ja-JP" dirty="0"/>
              <a:t>Azure </a:t>
            </a:r>
            <a:r>
              <a:rPr lang="ja-JP" altLang="en-US" dirty="0"/>
              <a:t>リージョンでの容量・クォータの残量に依存する</a:t>
            </a:r>
            <a:endParaRPr lang="en-US" dirty="0"/>
          </a:p>
        </p:txBody>
      </p:sp>
      <p:sp>
        <p:nvSpPr>
          <p:cNvPr id="4" name="Slide Number Placeholder 3">
            <a:extLst>
              <a:ext uri="{FF2B5EF4-FFF2-40B4-BE49-F238E27FC236}">
                <a16:creationId xmlns:a16="http://schemas.microsoft.com/office/drawing/2014/main" id="{F68B412E-E961-4E3B-A691-4CDD036571A2}"/>
              </a:ext>
            </a:extLst>
          </p:cNvPr>
          <p:cNvSpPr>
            <a:spLocks noGrp="1"/>
          </p:cNvSpPr>
          <p:nvPr>
            <p:ph type="sldNum" sz="quarter" idx="4"/>
          </p:nvPr>
        </p:nvSpPr>
        <p:spPr/>
        <p:txBody>
          <a:bodyPr/>
          <a:lstStyle/>
          <a:p>
            <a:fld id="{14E33006-2403-43D1-A522-31683E517756}" type="slidenum">
              <a:rPr lang="ja-JP" altLang="en-US" smtClean="0"/>
              <a:pPr/>
              <a:t>39</a:t>
            </a:fld>
            <a:endParaRPr lang="ja-JP" altLang="en-US" dirty="0"/>
          </a:p>
        </p:txBody>
      </p:sp>
      <p:sp>
        <p:nvSpPr>
          <p:cNvPr id="6" name="TextBox 5">
            <a:extLst>
              <a:ext uri="{FF2B5EF4-FFF2-40B4-BE49-F238E27FC236}">
                <a16:creationId xmlns:a16="http://schemas.microsoft.com/office/drawing/2014/main" id="{B5C1B744-0275-4487-917A-928705F1E69D}"/>
              </a:ext>
            </a:extLst>
          </p:cNvPr>
          <p:cNvSpPr txBox="1"/>
          <p:nvPr/>
        </p:nvSpPr>
        <p:spPr>
          <a:xfrm>
            <a:off x="1055440" y="3501008"/>
            <a:ext cx="3168352" cy="2800767"/>
          </a:xfrm>
          <a:prstGeom prst="rect">
            <a:avLst/>
          </a:prstGeom>
          <a:solidFill>
            <a:schemeClr val="bg1">
              <a:lumMod val="95000"/>
            </a:schemeClr>
          </a:solidFill>
          <a:ln>
            <a:solidFill>
              <a:schemeClr val="bg1">
                <a:lumMod val="50000"/>
              </a:schemeClr>
            </a:solidFill>
          </a:ln>
        </p:spPr>
        <p:txBody>
          <a:bodyPr wrap="square">
            <a:spAutoFit/>
          </a:bodyPr>
          <a:lstStyle/>
          <a:p>
            <a:r>
              <a:rPr lang="en-US" sz="1100" dirty="0" err="1"/>
              <a:t>apiVersion</a:t>
            </a:r>
            <a:r>
              <a:rPr lang="en-US" sz="1100" dirty="0"/>
              <a:t>: v1</a:t>
            </a:r>
          </a:p>
          <a:p>
            <a:r>
              <a:rPr lang="en-US" sz="1100" dirty="0"/>
              <a:t>kind: Pod</a:t>
            </a:r>
          </a:p>
          <a:p>
            <a:r>
              <a:rPr lang="en-US" sz="1100" dirty="0"/>
              <a:t>metadata:</a:t>
            </a:r>
          </a:p>
          <a:p>
            <a:r>
              <a:rPr lang="en-US" sz="1100" dirty="0"/>
              <a:t>  name: </a:t>
            </a:r>
            <a:r>
              <a:rPr lang="en-US" sz="1100" dirty="0" err="1"/>
              <a:t>nginx</a:t>
            </a:r>
            <a:endParaRPr lang="en-US" sz="1100" dirty="0"/>
          </a:p>
          <a:p>
            <a:r>
              <a:rPr lang="en-US" sz="1100" dirty="0"/>
              <a:t>  labels:</a:t>
            </a:r>
          </a:p>
          <a:p>
            <a:r>
              <a:rPr lang="en-US" sz="1100" dirty="0"/>
              <a:t>    env: test</a:t>
            </a:r>
          </a:p>
          <a:p>
            <a:r>
              <a:rPr lang="en-US" sz="1100" dirty="0"/>
              <a:t>spec:</a:t>
            </a:r>
          </a:p>
          <a:p>
            <a:r>
              <a:rPr lang="en-US" sz="1100" dirty="0"/>
              <a:t>  containers:</a:t>
            </a:r>
          </a:p>
          <a:p>
            <a:r>
              <a:rPr lang="en-US" sz="1100" dirty="0"/>
              <a:t>  - name: </a:t>
            </a:r>
            <a:r>
              <a:rPr lang="en-US" sz="1100" dirty="0" err="1"/>
              <a:t>nginx</a:t>
            </a:r>
            <a:endParaRPr lang="en-US" sz="1100" dirty="0"/>
          </a:p>
          <a:p>
            <a:r>
              <a:rPr lang="en-US" sz="1100" dirty="0"/>
              <a:t>    image: </a:t>
            </a:r>
            <a:r>
              <a:rPr lang="en-US" sz="1100" dirty="0" err="1"/>
              <a:t>nginx</a:t>
            </a:r>
            <a:endParaRPr lang="en-US" sz="1100" dirty="0"/>
          </a:p>
          <a:p>
            <a:r>
              <a:rPr lang="en-US" sz="1100" dirty="0"/>
              <a:t>    </a:t>
            </a:r>
            <a:r>
              <a:rPr lang="en-US" sz="1100" dirty="0" err="1"/>
              <a:t>imagePullPolicy</a:t>
            </a:r>
            <a:r>
              <a:rPr lang="en-US" sz="1100" dirty="0"/>
              <a:t>: </a:t>
            </a:r>
            <a:r>
              <a:rPr lang="en-US" sz="1100" dirty="0" err="1"/>
              <a:t>IfNotPresent</a:t>
            </a:r>
            <a:endParaRPr lang="en-US" sz="1100" dirty="0"/>
          </a:p>
          <a:p>
            <a:r>
              <a:rPr lang="en-US" sz="1100" dirty="0"/>
              <a:t>  tolerations:</a:t>
            </a:r>
          </a:p>
          <a:p>
            <a:r>
              <a:rPr lang="en-US" sz="1100" dirty="0"/>
              <a:t>  - key: "kubernetes.azure.com/</a:t>
            </a:r>
            <a:r>
              <a:rPr lang="en-US" sz="1100" dirty="0" err="1"/>
              <a:t>scalesetpriority</a:t>
            </a:r>
            <a:r>
              <a:rPr lang="en-US" sz="1100" dirty="0"/>
              <a:t>"</a:t>
            </a:r>
          </a:p>
          <a:p>
            <a:r>
              <a:rPr lang="en-US" sz="1100" dirty="0"/>
              <a:t>    operator: "Equal"</a:t>
            </a:r>
          </a:p>
          <a:p>
            <a:r>
              <a:rPr lang="en-US" sz="1100" dirty="0"/>
              <a:t>    value: "spot"</a:t>
            </a:r>
          </a:p>
          <a:p>
            <a:r>
              <a:rPr lang="en-US" sz="1100" dirty="0"/>
              <a:t>    effect: "</a:t>
            </a:r>
            <a:r>
              <a:rPr lang="en-US" sz="1100" dirty="0" err="1"/>
              <a:t>NoSchedule</a:t>
            </a:r>
            <a:r>
              <a:rPr lang="en-US" sz="1100" dirty="0"/>
              <a:t>"</a:t>
            </a:r>
          </a:p>
        </p:txBody>
      </p:sp>
      <p:graphicFrame>
        <p:nvGraphicFramePr>
          <p:cNvPr id="7" name="Table 7">
            <a:extLst>
              <a:ext uri="{FF2B5EF4-FFF2-40B4-BE49-F238E27FC236}">
                <a16:creationId xmlns:a16="http://schemas.microsoft.com/office/drawing/2014/main" id="{8015619F-BD06-4FC5-90CC-C32E0654B8CD}"/>
              </a:ext>
            </a:extLst>
          </p:cNvPr>
          <p:cNvGraphicFramePr>
            <a:graphicFrameLocks noGrp="1"/>
          </p:cNvGraphicFramePr>
          <p:nvPr>
            <p:extLst>
              <p:ext uri="{D42A27DB-BD31-4B8C-83A1-F6EECF244321}">
                <p14:modId xmlns:p14="http://schemas.microsoft.com/office/powerpoint/2010/main" val="3567054122"/>
              </p:ext>
            </p:extLst>
          </p:nvPr>
        </p:nvGraphicFramePr>
        <p:xfrm>
          <a:off x="4957664" y="3629143"/>
          <a:ext cx="6624736" cy="2544496"/>
        </p:xfrm>
        <a:graphic>
          <a:graphicData uri="http://schemas.openxmlformats.org/drawingml/2006/table">
            <a:tbl>
              <a:tblPr firstRow="1" bandRow="1">
                <a:tableStyleId>{5C22544A-7EE6-4342-B048-85BDC9FD1C3A}</a:tableStyleId>
              </a:tblPr>
              <a:tblGrid>
                <a:gridCol w="1054187">
                  <a:extLst>
                    <a:ext uri="{9D8B030D-6E8A-4147-A177-3AD203B41FA5}">
                      <a16:colId xmlns:a16="http://schemas.microsoft.com/office/drawing/2014/main" val="1050623306"/>
                    </a:ext>
                  </a:extLst>
                </a:gridCol>
                <a:gridCol w="5570549">
                  <a:extLst>
                    <a:ext uri="{9D8B030D-6E8A-4147-A177-3AD203B41FA5}">
                      <a16:colId xmlns:a16="http://schemas.microsoft.com/office/drawing/2014/main" val="3432895236"/>
                    </a:ext>
                  </a:extLst>
                </a:gridCol>
              </a:tblGrid>
              <a:tr h="145822">
                <a:tc>
                  <a:txBody>
                    <a:bodyPr/>
                    <a:lstStyle/>
                    <a:p>
                      <a:pPr algn="l" fontAlgn="t"/>
                      <a:r>
                        <a:rPr lang="ja-JP" altLang="en-US" sz="1000" dirty="0">
                          <a:effectLst/>
                        </a:rPr>
                        <a:t>プロパティ</a:t>
                      </a:r>
                    </a:p>
                  </a:txBody>
                  <a:tcPr marL="50935" marR="50935" marT="25467" marB="25467"/>
                </a:tc>
                <a:tc>
                  <a:txBody>
                    <a:bodyPr/>
                    <a:lstStyle/>
                    <a:p>
                      <a:pPr algn="l" fontAlgn="t"/>
                      <a:r>
                        <a:rPr lang="ja-JP" altLang="en-US" sz="1000">
                          <a:effectLst/>
                        </a:rPr>
                        <a:t>説明</a:t>
                      </a:r>
                    </a:p>
                  </a:txBody>
                  <a:tcPr marL="50935" marR="50935" marT="25467" marB="25467"/>
                </a:tc>
                <a:extLst>
                  <a:ext uri="{0D108BD9-81ED-4DB2-BD59-A6C34878D82A}">
                    <a16:rowId xmlns:a16="http://schemas.microsoft.com/office/drawing/2014/main" val="4224685905"/>
                  </a:ext>
                </a:extLst>
              </a:tr>
              <a:tr h="467427">
                <a:tc>
                  <a:txBody>
                    <a:bodyPr/>
                    <a:lstStyle/>
                    <a:p>
                      <a:pPr algn="l" fontAlgn="t"/>
                      <a:r>
                        <a:rPr lang="en-US" sz="1000">
                          <a:effectLst/>
                        </a:rPr>
                        <a:t>key</a:t>
                      </a:r>
                    </a:p>
                  </a:txBody>
                  <a:tcPr marL="50935" marR="50935" marT="25467" marB="25467"/>
                </a:tc>
                <a:tc>
                  <a:txBody>
                    <a:bodyPr/>
                    <a:lstStyle/>
                    <a:p>
                      <a:pPr algn="l" fontAlgn="t"/>
                      <a:r>
                        <a:rPr lang="ja-JP" altLang="en-US" sz="1000">
                          <a:effectLst/>
                        </a:rPr>
                        <a:t>ノードで指定されたノード テイントのキーと値のペアを識別します。 たとえば、スポット ノード プールでは、キーと値のペアは </a:t>
                      </a:r>
                      <a:r>
                        <a:rPr lang="en-US" altLang="ja-JP" sz="1000">
                          <a:effectLst/>
                        </a:rPr>
                        <a:t>kubernetes.azure.com/scalesetpriority:spot </a:t>
                      </a:r>
                      <a:r>
                        <a:rPr lang="ja-JP" altLang="en-US" sz="1000">
                          <a:effectLst/>
                        </a:rPr>
                        <a:t>です。 キーは </a:t>
                      </a:r>
                      <a:r>
                        <a:rPr lang="en-US" altLang="ja-JP" sz="1000">
                          <a:effectLst/>
                        </a:rPr>
                        <a:t>kubernetes.azure.com/scalesetpriority </a:t>
                      </a:r>
                      <a:r>
                        <a:rPr lang="ja-JP" altLang="en-US" sz="1000">
                          <a:effectLst/>
                        </a:rPr>
                        <a:t>です。</a:t>
                      </a:r>
                    </a:p>
                  </a:txBody>
                  <a:tcPr marL="50935" marR="50935" marT="25467" marB="25467"/>
                </a:tc>
                <a:extLst>
                  <a:ext uri="{0D108BD9-81ED-4DB2-BD59-A6C34878D82A}">
                    <a16:rowId xmlns:a16="http://schemas.microsoft.com/office/drawing/2014/main" val="2417335654"/>
                  </a:ext>
                </a:extLst>
              </a:tr>
              <a:tr h="359560">
                <a:tc>
                  <a:txBody>
                    <a:bodyPr/>
                    <a:lstStyle/>
                    <a:p>
                      <a:pPr algn="l" fontAlgn="t"/>
                      <a:r>
                        <a:rPr lang="en-US" sz="1000" dirty="0">
                          <a:effectLst/>
                        </a:rPr>
                        <a:t>operator</a:t>
                      </a:r>
                    </a:p>
                  </a:txBody>
                  <a:tcPr marL="50935" marR="50935" marT="25467" marB="25467"/>
                </a:tc>
                <a:tc>
                  <a:txBody>
                    <a:bodyPr/>
                    <a:lstStyle/>
                    <a:p>
                      <a:pPr algn="l" fontAlgn="t"/>
                      <a:r>
                        <a:rPr lang="ja-JP" altLang="en-US" sz="1000">
                          <a:effectLst/>
                        </a:rPr>
                        <a:t>容認をテイントと照合できます。 既定の演算子は </a:t>
                      </a:r>
                      <a:r>
                        <a:rPr lang="en-US" altLang="ja-JP" sz="1000">
                          <a:effectLst/>
                        </a:rPr>
                        <a:t>Equal </a:t>
                      </a:r>
                      <a:r>
                        <a:rPr lang="ja-JP" altLang="en-US" sz="1000">
                          <a:effectLst/>
                        </a:rPr>
                        <a:t>です。 容認を照合するために </a:t>
                      </a:r>
                      <a:r>
                        <a:rPr lang="en-US" altLang="ja-JP" sz="1000">
                          <a:effectLst/>
                        </a:rPr>
                        <a:t>Exists </a:t>
                      </a:r>
                      <a:r>
                        <a:rPr lang="ja-JP" altLang="en-US" sz="1000">
                          <a:effectLst/>
                        </a:rPr>
                        <a:t>も指定できます。 しかし、</a:t>
                      </a:r>
                      <a:r>
                        <a:rPr lang="en-US" altLang="ja-JP" sz="1000">
                          <a:effectLst/>
                        </a:rPr>
                        <a:t>Exists </a:t>
                      </a:r>
                      <a:r>
                        <a:rPr lang="ja-JP" altLang="en-US" sz="1000">
                          <a:effectLst/>
                        </a:rPr>
                        <a:t>を使用する場合、次のプロパティ </a:t>
                      </a:r>
                      <a:r>
                        <a:rPr lang="en-US" altLang="ja-JP" sz="1000">
                          <a:effectLst/>
                        </a:rPr>
                        <a:t>(value) </a:t>
                      </a:r>
                      <a:r>
                        <a:rPr lang="ja-JP" altLang="en-US" sz="1000">
                          <a:effectLst/>
                        </a:rPr>
                        <a:t>は指定しません。</a:t>
                      </a:r>
                    </a:p>
                  </a:txBody>
                  <a:tcPr marL="50935" marR="50935" marT="25467" marB="25467"/>
                </a:tc>
                <a:extLst>
                  <a:ext uri="{0D108BD9-81ED-4DB2-BD59-A6C34878D82A}">
                    <a16:rowId xmlns:a16="http://schemas.microsoft.com/office/drawing/2014/main" val="4064679218"/>
                  </a:ext>
                </a:extLst>
              </a:tr>
              <a:tr h="467427">
                <a:tc>
                  <a:txBody>
                    <a:bodyPr/>
                    <a:lstStyle/>
                    <a:p>
                      <a:pPr algn="l" fontAlgn="t"/>
                      <a:r>
                        <a:rPr lang="en-US" sz="1000">
                          <a:effectLst/>
                        </a:rPr>
                        <a:t>value</a:t>
                      </a:r>
                    </a:p>
                  </a:txBody>
                  <a:tcPr marL="50935" marR="50935" marT="25467" marB="25467"/>
                </a:tc>
                <a:tc>
                  <a:txBody>
                    <a:bodyPr/>
                    <a:lstStyle/>
                    <a:p>
                      <a:pPr algn="l" fontAlgn="t"/>
                      <a:r>
                        <a:rPr lang="ja-JP" altLang="en-US" sz="1000" dirty="0">
                          <a:effectLst/>
                        </a:rPr>
                        <a:t>これは、ノードで指定されているノード テイントのキーと値のペアの値部分を表します。 たとえば、キーと値のペアが </a:t>
                      </a:r>
                      <a:r>
                        <a:rPr lang="en-US" altLang="ja-JP" sz="1000" dirty="0">
                          <a:effectLst/>
                        </a:rPr>
                        <a:t>kubernetes.azure.com/</a:t>
                      </a:r>
                      <a:r>
                        <a:rPr lang="en-US" altLang="ja-JP" sz="1000" dirty="0" err="1">
                          <a:effectLst/>
                        </a:rPr>
                        <a:t>scalesetpriority:spot</a:t>
                      </a:r>
                      <a:r>
                        <a:rPr lang="en-US" altLang="ja-JP" sz="1000" dirty="0">
                          <a:effectLst/>
                        </a:rPr>
                        <a:t> </a:t>
                      </a:r>
                      <a:r>
                        <a:rPr lang="ja-JP" altLang="en-US" sz="1000" dirty="0">
                          <a:effectLst/>
                        </a:rPr>
                        <a:t>のスポット ノード プールでは、値は </a:t>
                      </a:r>
                      <a:r>
                        <a:rPr lang="en-US" altLang="ja-JP" sz="1000" dirty="0">
                          <a:effectLst/>
                        </a:rPr>
                        <a:t>spot </a:t>
                      </a:r>
                      <a:r>
                        <a:rPr lang="ja-JP" altLang="en-US" sz="1000" dirty="0">
                          <a:effectLst/>
                        </a:rPr>
                        <a:t>となります。</a:t>
                      </a:r>
                    </a:p>
                  </a:txBody>
                  <a:tcPr marL="50935" marR="50935" marT="25467" marB="25467"/>
                </a:tc>
                <a:extLst>
                  <a:ext uri="{0D108BD9-81ED-4DB2-BD59-A6C34878D82A}">
                    <a16:rowId xmlns:a16="http://schemas.microsoft.com/office/drawing/2014/main" val="2860184934"/>
                  </a:ext>
                </a:extLst>
              </a:tr>
              <a:tr h="898899">
                <a:tc>
                  <a:txBody>
                    <a:bodyPr/>
                    <a:lstStyle/>
                    <a:p>
                      <a:pPr algn="l" fontAlgn="t"/>
                      <a:r>
                        <a:rPr lang="en-US" sz="1000">
                          <a:effectLst/>
                        </a:rPr>
                        <a:t>effect</a:t>
                      </a:r>
                    </a:p>
                  </a:txBody>
                  <a:tcPr marL="50935" marR="50935" marT="25467" marB="25467"/>
                </a:tc>
                <a:tc>
                  <a:txBody>
                    <a:bodyPr/>
                    <a:lstStyle/>
                    <a:p>
                      <a:pPr algn="l" fontAlgn="t"/>
                      <a:r>
                        <a:rPr lang="ja-JP" altLang="en-US" sz="1000" dirty="0">
                          <a:effectLst/>
                        </a:rPr>
                        <a:t>これは、ポッドのスケジュールがシステムでどのように処理されるかを示します。 </a:t>
                      </a:r>
                      <a:r>
                        <a:rPr lang="en-US" altLang="ja-JP" sz="1000" dirty="0" err="1">
                          <a:effectLst/>
                        </a:rPr>
                        <a:t>NoSchedule</a:t>
                      </a:r>
                      <a:r>
                        <a:rPr lang="ja-JP" altLang="en-US" sz="1000" dirty="0">
                          <a:effectLst/>
                        </a:rPr>
                        <a:t>、</a:t>
                      </a:r>
                      <a:r>
                        <a:rPr lang="en-US" altLang="ja-JP" sz="1000" dirty="0" err="1">
                          <a:effectLst/>
                        </a:rPr>
                        <a:t>PreferNoSchedule</a:t>
                      </a:r>
                      <a:r>
                        <a:rPr lang="ja-JP" altLang="en-US" sz="1000" dirty="0">
                          <a:effectLst/>
                        </a:rPr>
                        <a:t>、</a:t>
                      </a:r>
                      <a:r>
                        <a:rPr lang="en-US" altLang="ja-JP" sz="1000" dirty="0" err="1">
                          <a:effectLst/>
                        </a:rPr>
                        <a:t>NoExecute</a:t>
                      </a:r>
                      <a:r>
                        <a:rPr lang="en-US" altLang="ja-JP" sz="1000" dirty="0">
                          <a:effectLst/>
                        </a:rPr>
                        <a:t> </a:t>
                      </a:r>
                      <a:r>
                        <a:rPr lang="ja-JP" altLang="en-US" sz="1000" dirty="0">
                          <a:effectLst/>
                        </a:rPr>
                        <a:t>という </a:t>
                      </a:r>
                      <a:r>
                        <a:rPr lang="en-US" altLang="ja-JP" sz="1000" dirty="0">
                          <a:effectLst/>
                        </a:rPr>
                        <a:t>3 </a:t>
                      </a:r>
                      <a:r>
                        <a:rPr lang="ja-JP" altLang="en-US" sz="1000" dirty="0">
                          <a:effectLst/>
                        </a:rPr>
                        <a:t>つのオプションがあります。 </a:t>
                      </a:r>
                      <a:r>
                        <a:rPr lang="en-US" altLang="ja-JP" sz="1000" dirty="0" err="1">
                          <a:effectLst/>
                        </a:rPr>
                        <a:t>NoSchedule</a:t>
                      </a:r>
                      <a:r>
                        <a:rPr lang="en-US" altLang="ja-JP" sz="1000" dirty="0">
                          <a:effectLst/>
                        </a:rPr>
                        <a:t> </a:t>
                      </a:r>
                      <a:r>
                        <a:rPr lang="ja-JP" altLang="en-US" sz="1000" dirty="0">
                          <a:effectLst/>
                        </a:rPr>
                        <a:t>を使用すると、システムによってポッドがスケジュールされないことが保証されます。 </a:t>
                      </a:r>
                      <a:r>
                        <a:rPr lang="en-US" altLang="ja-JP" sz="1000" dirty="0" err="1">
                          <a:effectLst/>
                        </a:rPr>
                        <a:t>PreferNoSchedule</a:t>
                      </a:r>
                      <a:r>
                        <a:rPr lang="en-US" altLang="ja-JP" sz="1000" dirty="0">
                          <a:effectLst/>
                        </a:rPr>
                        <a:t> </a:t>
                      </a:r>
                      <a:r>
                        <a:rPr lang="ja-JP" altLang="en-US" sz="1000" dirty="0">
                          <a:effectLst/>
                        </a:rPr>
                        <a:t>を使用すると、システムでポッドのスケジュールを試行できなくなります。 </a:t>
                      </a:r>
                      <a:r>
                        <a:rPr lang="en-US" altLang="ja-JP" sz="1000" dirty="0" err="1">
                          <a:effectLst/>
                        </a:rPr>
                        <a:t>NoExecute</a:t>
                      </a:r>
                      <a:r>
                        <a:rPr lang="en-US" altLang="ja-JP" sz="1000" dirty="0">
                          <a:effectLst/>
                        </a:rPr>
                        <a:t> </a:t>
                      </a:r>
                      <a:r>
                        <a:rPr lang="ja-JP" altLang="en-US" sz="1000" dirty="0">
                          <a:effectLst/>
                        </a:rPr>
                        <a:t>を使用すると、テイント付きのノードで既に実行されているポッドが削除されるか、ポッドがまったくスケジュールされないようになります。</a:t>
                      </a:r>
                    </a:p>
                  </a:txBody>
                  <a:tcPr marL="50935" marR="50935" marT="25467" marB="25467"/>
                </a:tc>
                <a:extLst>
                  <a:ext uri="{0D108BD9-81ED-4DB2-BD59-A6C34878D82A}">
                    <a16:rowId xmlns:a16="http://schemas.microsoft.com/office/drawing/2014/main" val="1924926774"/>
                  </a:ext>
                </a:extLst>
              </a:tr>
            </a:tbl>
          </a:graphicData>
        </a:graphic>
      </p:graphicFrame>
      <p:sp>
        <p:nvSpPr>
          <p:cNvPr id="11" name="TextBox 10">
            <a:extLst>
              <a:ext uri="{FF2B5EF4-FFF2-40B4-BE49-F238E27FC236}">
                <a16:creationId xmlns:a16="http://schemas.microsoft.com/office/drawing/2014/main" id="{9976D489-D558-45D7-8629-2715B34617DE}"/>
              </a:ext>
            </a:extLst>
          </p:cNvPr>
          <p:cNvSpPr txBox="1"/>
          <p:nvPr/>
        </p:nvSpPr>
        <p:spPr>
          <a:xfrm>
            <a:off x="3047564" y="6581001"/>
            <a:ext cx="8593051" cy="276999"/>
          </a:xfrm>
          <a:prstGeom prst="rect">
            <a:avLst/>
          </a:prstGeom>
          <a:noFill/>
        </p:spPr>
        <p:txBody>
          <a:bodyPr wrap="square">
            <a:spAutoFit/>
          </a:bodyPr>
          <a:lstStyle/>
          <a:p>
            <a:r>
              <a:rPr lang="en-US" sz="1200" dirty="0">
                <a:hlinkClick r:id="rId2"/>
              </a:rPr>
              <a:t>Azure Kubernetes Service (AKS) </a:t>
            </a:r>
            <a:r>
              <a:rPr lang="ja-JP" altLang="en-US" sz="1200" dirty="0">
                <a:hlinkClick r:id="rId2"/>
              </a:rPr>
              <a:t>クラスターにスポット ノード プールを追加する </a:t>
            </a:r>
            <a:r>
              <a:rPr lang="en-US" altLang="ja-JP" sz="1200" dirty="0">
                <a:hlinkClick r:id="rId2"/>
              </a:rPr>
              <a:t>- </a:t>
            </a:r>
            <a:r>
              <a:rPr lang="en-US" sz="1200" dirty="0">
                <a:hlinkClick r:id="rId2"/>
              </a:rPr>
              <a:t>Azure Kubernetes Service | Microsoft Docs</a:t>
            </a:r>
            <a:endParaRPr lang="en-US" sz="1200" dirty="0"/>
          </a:p>
        </p:txBody>
      </p:sp>
    </p:spTree>
    <p:extLst>
      <p:ext uri="{BB962C8B-B14F-4D97-AF65-F5344CB8AC3E}">
        <p14:creationId xmlns:p14="http://schemas.microsoft.com/office/powerpoint/2010/main" val="237716063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9452E-9F9D-44EE-B0A6-82A7507ACA41}"/>
              </a:ext>
            </a:extLst>
          </p:cNvPr>
          <p:cNvSpPr>
            <a:spLocks noGrp="1"/>
          </p:cNvSpPr>
          <p:nvPr>
            <p:ph type="title"/>
          </p:nvPr>
        </p:nvSpPr>
        <p:spPr/>
        <p:txBody>
          <a:bodyPr/>
          <a:lstStyle/>
          <a:p>
            <a:r>
              <a:rPr lang="ja-JP" altLang="en-US" dirty="0"/>
              <a:t>物理サーバを調達していた時代</a:t>
            </a:r>
            <a:endParaRPr lang="en-US" dirty="0"/>
          </a:p>
        </p:txBody>
      </p:sp>
      <p:sp>
        <p:nvSpPr>
          <p:cNvPr id="4" name="Slide Number Placeholder 3">
            <a:extLst>
              <a:ext uri="{FF2B5EF4-FFF2-40B4-BE49-F238E27FC236}">
                <a16:creationId xmlns:a16="http://schemas.microsoft.com/office/drawing/2014/main" id="{02B98E54-56DA-4CCB-A618-54527EBD6668}"/>
              </a:ext>
            </a:extLst>
          </p:cNvPr>
          <p:cNvSpPr>
            <a:spLocks noGrp="1"/>
          </p:cNvSpPr>
          <p:nvPr>
            <p:ph type="sldNum" sz="quarter" idx="4"/>
          </p:nvPr>
        </p:nvSpPr>
        <p:spPr/>
        <p:txBody>
          <a:bodyPr/>
          <a:lstStyle/>
          <a:p>
            <a:fld id="{14E33006-2403-43D1-A522-31683E517756}" type="slidenum">
              <a:rPr lang="ja-JP" altLang="en-US" smtClean="0"/>
              <a:pPr/>
              <a:t>4</a:t>
            </a:fld>
            <a:endParaRPr lang="ja-JP" altLang="en-US" dirty="0"/>
          </a:p>
        </p:txBody>
      </p:sp>
      <p:pic>
        <p:nvPicPr>
          <p:cNvPr id="6" name="Picture 2" descr="A picture containing graphical user interface&#10;&#10;Description automatically generated">
            <a:extLst>
              <a:ext uri="{FF2B5EF4-FFF2-40B4-BE49-F238E27FC236}">
                <a16:creationId xmlns:a16="http://schemas.microsoft.com/office/drawing/2014/main" id="{74D6565E-C0F7-4E7D-8E7E-C17F680487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986" y="1772816"/>
            <a:ext cx="2242990" cy="1800000"/>
          </a:xfrm>
          <a:prstGeom prst="rect">
            <a:avLst/>
          </a:prstGeom>
          <a:noFill/>
        </p:spPr>
      </p:pic>
      <p:pic>
        <p:nvPicPr>
          <p:cNvPr id="2050" name="Picture 2" descr="A person wearing a mask&#10;&#10;Description automatically generated with low confidence">
            <a:extLst>
              <a:ext uri="{FF2B5EF4-FFF2-40B4-BE49-F238E27FC236}">
                <a16:creationId xmlns:a16="http://schemas.microsoft.com/office/drawing/2014/main" id="{795FBA5F-8F04-4CC9-872F-B403B29F58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1012" y="1772816"/>
            <a:ext cx="1422000" cy="1800000"/>
          </a:xfrm>
          <a:prstGeom prst="rect">
            <a:avLst/>
          </a:prstGeom>
          <a:noFill/>
        </p:spPr>
      </p:pic>
      <p:pic>
        <p:nvPicPr>
          <p:cNvPr id="3074" name="Picture 2" descr="A picture containing text, toy, doll&#10;&#10;Description automatically generated">
            <a:extLst>
              <a:ext uri="{FF2B5EF4-FFF2-40B4-BE49-F238E27FC236}">
                <a16:creationId xmlns:a16="http://schemas.microsoft.com/office/drawing/2014/main" id="{CF014E23-ECDA-4B0D-92D2-8B8739D9AF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8048" y="1772816"/>
            <a:ext cx="1692000" cy="1800000"/>
          </a:xfrm>
          <a:prstGeom prst="rect">
            <a:avLst/>
          </a:prstGeom>
          <a:noFill/>
        </p:spPr>
      </p:pic>
      <p:pic>
        <p:nvPicPr>
          <p:cNvPr id="4098" name="Picture 2" descr="A picture containing text&#10;&#10;Description automatically generated">
            <a:extLst>
              <a:ext uri="{FF2B5EF4-FFF2-40B4-BE49-F238E27FC236}">
                <a16:creationId xmlns:a16="http://schemas.microsoft.com/office/drawing/2014/main" id="{9EBFA441-F9A4-4A86-8F99-C1909F7A03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05083" y="1772816"/>
            <a:ext cx="1521000" cy="1800000"/>
          </a:xfrm>
          <a:prstGeom prst="rect">
            <a:avLst/>
          </a:prstGeom>
          <a:noFill/>
        </p:spPr>
      </p:pic>
      <p:graphicFrame>
        <p:nvGraphicFramePr>
          <p:cNvPr id="5" name="Diagram 4">
            <a:extLst>
              <a:ext uri="{FF2B5EF4-FFF2-40B4-BE49-F238E27FC236}">
                <a16:creationId xmlns:a16="http://schemas.microsoft.com/office/drawing/2014/main" id="{551E12CB-CFD0-4860-9E4C-8FAC7763E79F}"/>
              </a:ext>
            </a:extLst>
          </p:cNvPr>
          <p:cNvGraphicFramePr/>
          <p:nvPr/>
        </p:nvGraphicFramePr>
        <p:xfrm>
          <a:off x="537834" y="810145"/>
          <a:ext cx="11116332" cy="64807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1" name="TextBox 10">
            <a:extLst>
              <a:ext uri="{FF2B5EF4-FFF2-40B4-BE49-F238E27FC236}">
                <a16:creationId xmlns:a16="http://schemas.microsoft.com/office/drawing/2014/main" id="{F9A53623-5D19-42B4-99E3-2746E8175F34}"/>
              </a:ext>
            </a:extLst>
          </p:cNvPr>
          <p:cNvSpPr txBox="1"/>
          <p:nvPr/>
        </p:nvSpPr>
        <p:spPr>
          <a:xfrm>
            <a:off x="2074326" y="4372336"/>
            <a:ext cx="8043347" cy="1200329"/>
          </a:xfrm>
          <a:prstGeom prst="rect">
            <a:avLst/>
          </a:prstGeom>
          <a:noFill/>
          <a:ln>
            <a:solidFill>
              <a:schemeClr val="tx1"/>
            </a:solidFill>
          </a:ln>
        </p:spPr>
        <p:txBody>
          <a:bodyPr wrap="square">
            <a:spAutoFit/>
          </a:bodyPr>
          <a:lstStyle/>
          <a:p>
            <a:pPr marL="285750" indent="-285750" algn="just">
              <a:buFont typeface="Arial" panose="020B0604020202020204" pitchFamily="34" charset="0"/>
              <a:buChar char="•"/>
            </a:pPr>
            <a:endParaRPr lang="en-US" altLang="ja-JP" dirty="0"/>
          </a:p>
          <a:p>
            <a:pPr marL="285750" indent="-285750" algn="just">
              <a:buFont typeface="Arial" panose="020B0604020202020204" pitchFamily="34" charset="0"/>
              <a:buChar char="•"/>
            </a:pPr>
            <a:r>
              <a:rPr lang="ja-JP" altLang="en-US" dirty="0"/>
              <a:t>リソースを用意するのに数週間～数カ月かかる</a:t>
            </a:r>
            <a:endParaRPr lang="en-US" altLang="ja-JP" dirty="0"/>
          </a:p>
          <a:p>
            <a:pPr marL="285750" indent="-285750" algn="just">
              <a:buFont typeface="Arial" panose="020B0604020202020204" pitchFamily="34" charset="0"/>
              <a:buChar char="•"/>
            </a:pPr>
            <a:r>
              <a:rPr lang="ja-JP" altLang="en-US" dirty="0"/>
              <a:t>リソース用意後のスペック変更が難しい（想定以上のリクエストに対するキャパシティが不足してしまう）</a:t>
            </a:r>
            <a:endParaRPr lang="en-US" dirty="0"/>
          </a:p>
        </p:txBody>
      </p:sp>
      <p:sp>
        <p:nvSpPr>
          <p:cNvPr id="10" name="Rectangle 9">
            <a:extLst>
              <a:ext uri="{FF2B5EF4-FFF2-40B4-BE49-F238E27FC236}">
                <a16:creationId xmlns:a16="http://schemas.microsoft.com/office/drawing/2014/main" id="{058AFBBC-2418-416A-9A69-F30C4C9643F4}"/>
              </a:ext>
            </a:extLst>
          </p:cNvPr>
          <p:cNvSpPr/>
          <p:nvPr/>
        </p:nvSpPr>
        <p:spPr>
          <a:xfrm>
            <a:off x="2279576" y="4251645"/>
            <a:ext cx="1008112" cy="24138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課題</a:t>
            </a:r>
            <a:endParaRPr lang="en-US" sz="1400" dirty="0">
              <a:solidFill>
                <a:schemeClr val="tx1"/>
              </a:solidFill>
            </a:endParaRPr>
          </a:p>
        </p:txBody>
      </p:sp>
    </p:spTree>
    <p:extLst>
      <p:ext uri="{BB962C8B-B14F-4D97-AF65-F5344CB8AC3E}">
        <p14:creationId xmlns:p14="http://schemas.microsoft.com/office/powerpoint/2010/main" val="136797040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05DBA-763D-4ECF-83FC-80AB4CFA1944}"/>
              </a:ext>
            </a:extLst>
          </p:cNvPr>
          <p:cNvSpPr>
            <a:spLocks noGrp="1"/>
          </p:cNvSpPr>
          <p:nvPr>
            <p:ph type="title"/>
          </p:nvPr>
        </p:nvSpPr>
        <p:spPr/>
        <p:txBody>
          <a:bodyPr/>
          <a:lstStyle/>
          <a:p>
            <a:r>
              <a:rPr lang="en-US" dirty="0"/>
              <a:t>Kubernetes </a:t>
            </a:r>
            <a:r>
              <a:rPr lang="ja-JP" altLang="en-US" dirty="0"/>
              <a:t>用の </a:t>
            </a:r>
            <a:r>
              <a:rPr lang="en-US" dirty="0"/>
              <a:t>Azure Policy</a:t>
            </a:r>
          </a:p>
        </p:txBody>
      </p:sp>
      <p:pic>
        <p:nvPicPr>
          <p:cNvPr id="6" name="Content Placeholder 5">
            <a:extLst>
              <a:ext uri="{FF2B5EF4-FFF2-40B4-BE49-F238E27FC236}">
                <a16:creationId xmlns:a16="http://schemas.microsoft.com/office/drawing/2014/main" id="{C8E367E5-8C39-4E13-932B-853A3D99AECD}"/>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18990" y="1412776"/>
            <a:ext cx="720000" cy="720000"/>
          </a:xfrm>
        </p:spPr>
      </p:pic>
      <p:sp>
        <p:nvSpPr>
          <p:cNvPr id="4" name="Slide Number Placeholder 3">
            <a:extLst>
              <a:ext uri="{FF2B5EF4-FFF2-40B4-BE49-F238E27FC236}">
                <a16:creationId xmlns:a16="http://schemas.microsoft.com/office/drawing/2014/main" id="{F8750D8F-9985-45AB-B944-27E398C4971A}"/>
              </a:ext>
            </a:extLst>
          </p:cNvPr>
          <p:cNvSpPr>
            <a:spLocks noGrp="1"/>
          </p:cNvSpPr>
          <p:nvPr>
            <p:ph type="sldNum" sz="quarter" idx="4"/>
          </p:nvPr>
        </p:nvSpPr>
        <p:spPr/>
        <p:txBody>
          <a:bodyPr/>
          <a:lstStyle/>
          <a:p>
            <a:fld id="{14E33006-2403-43D1-A522-31683E517756}" type="slidenum">
              <a:rPr lang="ja-JP" altLang="en-US" smtClean="0"/>
              <a:pPr/>
              <a:t>40</a:t>
            </a:fld>
            <a:endParaRPr lang="ja-JP" altLang="en-US" dirty="0"/>
          </a:p>
        </p:txBody>
      </p:sp>
      <p:pic>
        <p:nvPicPr>
          <p:cNvPr id="10" name="Graphic 9">
            <a:extLst>
              <a:ext uri="{FF2B5EF4-FFF2-40B4-BE49-F238E27FC236}">
                <a16:creationId xmlns:a16="http://schemas.microsoft.com/office/drawing/2014/main" id="{F119A886-F0D4-43FF-A795-C1D56624FE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79784" y="4105665"/>
            <a:ext cx="720000" cy="720000"/>
          </a:xfrm>
          <a:prstGeom prst="rect">
            <a:avLst/>
          </a:prstGeom>
        </p:spPr>
      </p:pic>
      <p:sp>
        <p:nvSpPr>
          <p:cNvPr id="12" name="TextBox 11">
            <a:extLst>
              <a:ext uri="{FF2B5EF4-FFF2-40B4-BE49-F238E27FC236}">
                <a16:creationId xmlns:a16="http://schemas.microsoft.com/office/drawing/2014/main" id="{81AEBF6D-9CB3-4DF1-9FAD-CA0E3F6AAC59}"/>
              </a:ext>
            </a:extLst>
          </p:cNvPr>
          <p:cNvSpPr txBox="1"/>
          <p:nvPr/>
        </p:nvSpPr>
        <p:spPr>
          <a:xfrm>
            <a:off x="8157932" y="4869160"/>
            <a:ext cx="1963703" cy="276999"/>
          </a:xfrm>
          <a:prstGeom prst="rect">
            <a:avLst/>
          </a:prstGeom>
          <a:noFill/>
        </p:spPr>
        <p:txBody>
          <a:bodyPr wrap="square" rtlCol="0">
            <a:spAutoFit/>
          </a:bodyPr>
          <a:lstStyle/>
          <a:p>
            <a:pPr algn="ctr"/>
            <a:r>
              <a:rPr kumimoji="1" lang="en-US" sz="1200" dirty="0">
                <a:latin typeface="+mj-lt"/>
                <a:ea typeface="メイリオ" pitchFamily="50" charset="-128"/>
                <a:cs typeface="メイリオ" pitchFamily="50" charset="-128"/>
              </a:rPr>
              <a:t>Kubernetes </a:t>
            </a:r>
            <a:r>
              <a:rPr kumimoji="1" lang="ja-JP" altLang="en-US" sz="1200" dirty="0">
                <a:latin typeface="+mj-lt"/>
                <a:ea typeface="メイリオ" pitchFamily="50" charset="-128"/>
                <a:cs typeface="メイリオ" pitchFamily="50" charset="-128"/>
              </a:rPr>
              <a:t>クラスター</a:t>
            </a:r>
            <a:endParaRPr kumimoji="1" lang="en-US" sz="1200" dirty="0">
              <a:latin typeface="+mj-lt"/>
              <a:ea typeface="メイリオ" pitchFamily="50" charset="-128"/>
              <a:cs typeface="メイリオ" pitchFamily="50" charset="-128"/>
            </a:endParaRPr>
          </a:p>
        </p:txBody>
      </p:sp>
      <p:sp>
        <p:nvSpPr>
          <p:cNvPr id="13" name="TextBox 12">
            <a:extLst>
              <a:ext uri="{FF2B5EF4-FFF2-40B4-BE49-F238E27FC236}">
                <a16:creationId xmlns:a16="http://schemas.microsoft.com/office/drawing/2014/main" id="{7393F469-364A-4D15-8EBC-54BAFB85FC69}"/>
              </a:ext>
            </a:extLst>
          </p:cNvPr>
          <p:cNvSpPr txBox="1"/>
          <p:nvPr/>
        </p:nvSpPr>
        <p:spPr>
          <a:xfrm>
            <a:off x="4897138" y="2222065"/>
            <a:ext cx="1963703" cy="276999"/>
          </a:xfrm>
          <a:prstGeom prst="rect">
            <a:avLst/>
          </a:prstGeom>
          <a:noFill/>
        </p:spPr>
        <p:txBody>
          <a:bodyPr wrap="square" rtlCol="0">
            <a:spAutoFit/>
          </a:bodyPr>
          <a:lstStyle/>
          <a:p>
            <a:pPr algn="ctr"/>
            <a:r>
              <a:rPr kumimoji="1" lang="en-US" sz="1200" dirty="0">
                <a:latin typeface="+mj-lt"/>
                <a:ea typeface="メイリオ" pitchFamily="50" charset="-128"/>
                <a:cs typeface="メイリオ" pitchFamily="50" charset="-128"/>
              </a:rPr>
              <a:t>Azure Policy</a:t>
            </a:r>
          </a:p>
        </p:txBody>
      </p:sp>
      <p:pic>
        <p:nvPicPr>
          <p:cNvPr id="15" name="Graphic 14">
            <a:extLst>
              <a:ext uri="{FF2B5EF4-FFF2-40B4-BE49-F238E27FC236}">
                <a16:creationId xmlns:a16="http://schemas.microsoft.com/office/drawing/2014/main" id="{19F5EE09-A63B-4D55-9994-230F2D0524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15680" y="2881609"/>
            <a:ext cx="720000" cy="720000"/>
          </a:xfrm>
          <a:prstGeom prst="rect">
            <a:avLst/>
          </a:prstGeom>
        </p:spPr>
      </p:pic>
      <p:sp>
        <p:nvSpPr>
          <p:cNvPr id="16" name="TextBox 15">
            <a:extLst>
              <a:ext uri="{FF2B5EF4-FFF2-40B4-BE49-F238E27FC236}">
                <a16:creationId xmlns:a16="http://schemas.microsoft.com/office/drawing/2014/main" id="{D19D5428-5155-4D3E-964C-5C847FB573A0}"/>
              </a:ext>
            </a:extLst>
          </p:cNvPr>
          <p:cNvSpPr txBox="1"/>
          <p:nvPr/>
        </p:nvSpPr>
        <p:spPr>
          <a:xfrm>
            <a:off x="2593828" y="3645104"/>
            <a:ext cx="1963703" cy="276999"/>
          </a:xfrm>
          <a:prstGeom prst="rect">
            <a:avLst/>
          </a:prstGeom>
          <a:noFill/>
        </p:spPr>
        <p:txBody>
          <a:bodyPr wrap="square" rtlCol="0">
            <a:spAutoFit/>
          </a:bodyPr>
          <a:lstStyle/>
          <a:p>
            <a:pPr algn="ctr"/>
            <a:r>
              <a:rPr kumimoji="1" lang="ja-JP" altLang="en-US" sz="1200" dirty="0">
                <a:latin typeface="+mj-lt"/>
                <a:ea typeface="メイリオ" pitchFamily="50" charset="-128"/>
                <a:cs typeface="メイリオ" pitchFamily="50" charset="-128"/>
              </a:rPr>
              <a:t>リソースグループ</a:t>
            </a:r>
            <a:endParaRPr kumimoji="1" lang="en-US" sz="1200" dirty="0">
              <a:latin typeface="+mj-lt"/>
              <a:ea typeface="メイリオ" pitchFamily="50" charset="-128"/>
              <a:cs typeface="メイリオ" pitchFamily="50" charset="-128"/>
            </a:endParaRPr>
          </a:p>
        </p:txBody>
      </p:sp>
      <p:pic>
        <p:nvPicPr>
          <p:cNvPr id="18" name="Graphic 17" descr="Laptop outline">
            <a:extLst>
              <a:ext uri="{FF2B5EF4-FFF2-40B4-BE49-F238E27FC236}">
                <a16:creationId xmlns:a16="http://schemas.microsoft.com/office/drawing/2014/main" id="{2573BB2D-DD42-4680-86D8-43C4174D088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21160" y="3933056"/>
            <a:ext cx="914400" cy="914400"/>
          </a:xfrm>
          <a:prstGeom prst="rect">
            <a:avLst/>
          </a:prstGeom>
        </p:spPr>
      </p:pic>
      <p:cxnSp>
        <p:nvCxnSpPr>
          <p:cNvPr id="20" name="Straight Arrow Connector 19">
            <a:extLst>
              <a:ext uri="{FF2B5EF4-FFF2-40B4-BE49-F238E27FC236}">
                <a16:creationId xmlns:a16="http://schemas.microsoft.com/office/drawing/2014/main" id="{1C1D4C4F-CF92-4CA7-883B-4C75CF164D1F}"/>
              </a:ext>
            </a:extLst>
          </p:cNvPr>
          <p:cNvCxnSpPr>
            <a:cxnSpLocks/>
          </p:cNvCxnSpPr>
          <p:nvPr/>
        </p:nvCxnSpPr>
        <p:spPr>
          <a:xfrm>
            <a:off x="2279576" y="4509120"/>
            <a:ext cx="63367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5F78577F-7817-4986-9915-3617E1B01ACF}"/>
              </a:ext>
            </a:extLst>
          </p:cNvPr>
          <p:cNvCxnSpPr>
            <a:endCxn id="15" idx="0"/>
          </p:cNvCxnSpPr>
          <p:nvPr/>
        </p:nvCxnSpPr>
        <p:spPr>
          <a:xfrm rot="10800000" flipV="1">
            <a:off x="3575720" y="1772816"/>
            <a:ext cx="1800200" cy="1008112"/>
          </a:xfrm>
          <a:prstGeom prst="bentConnector3">
            <a:avLst>
              <a:gd name="adj1" fmla="val 100214"/>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Graphic 25">
            <a:extLst>
              <a:ext uri="{FF2B5EF4-FFF2-40B4-BE49-F238E27FC236}">
                <a16:creationId xmlns:a16="http://schemas.microsoft.com/office/drawing/2014/main" id="{B1E91EA2-B00F-4699-9E8B-15D4E3ADEAB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893532" y="1983326"/>
            <a:ext cx="476250" cy="476250"/>
          </a:xfrm>
          <a:prstGeom prst="rect">
            <a:avLst/>
          </a:prstGeom>
        </p:spPr>
      </p:pic>
      <p:sp>
        <p:nvSpPr>
          <p:cNvPr id="27" name="TextBox 26">
            <a:extLst>
              <a:ext uri="{FF2B5EF4-FFF2-40B4-BE49-F238E27FC236}">
                <a16:creationId xmlns:a16="http://schemas.microsoft.com/office/drawing/2014/main" id="{E7AD4988-9CC2-4ECE-AD7B-494BBFFB88E6}"/>
              </a:ext>
            </a:extLst>
          </p:cNvPr>
          <p:cNvSpPr txBox="1"/>
          <p:nvPr/>
        </p:nvSpPr>
        <p:spPr>
          <a:xfrm>
            <a:off x="3267561" y="2497692"/>
            <a:ext cx="1728192" cy="276999"/>
          </a:xfrm>
          <a:prstGeom prst="rect">
            <a:avLst/>
          </a:prstGeom>
          <a:noFill/>
        </p:spPr>
        <p:txBody>
          <a:bodyPr wrap="square" rtlCol="0">
            <a:spAutoFit/>
          </a:bodyPr>
          <a:lstStyle/>
          <a:p>
            <a:pPr algn="ctr"/>
            <a:r>
              <a:rPr kumimoji="1" lang="ja-JP" altLang="en-US" sz="1200" dirty="0">
                <a:latin typeface="+mj-lt"/>
                <a:ea typeface="メイリオ" pitchFamily="50" charset="-128"/>
                <a:cs typeface="メイリオ" pitchFamily="50" charset="-128"/>
              </a:rPr>
              <a:t>割り当て</a:t>
            </a:r>
            <a:endParaRPr kumimoji="1" lang="en-US" sz="1200" dirty="0" err="1">
              <a:latin typeface="+mj-lt"/>
              <a:ea typeface="メイリオ" pitchFamily="50" charset="-128"/>
              <a:cs typeface="メイリオ" pitchFamily="50" charset="-128"/>
            </a:endParaRPr>
          </a:p>
        </p:txBody>
      </p:sp>
      <p:cxnSp>
        <p:nvCxnSpPr>
          <p:cNvPr id="29" name="Connector: Elbow 28">
            <a:extLst>
              <a:ext uri="{FF2B5EF4-FFF2-40B4-BE49-F238E27FC236}">
                <a16:creationId xmlns:a16="http://schemas.microsoft.com/office/drawing/2014/main" id="{1D97F668-A802-4F9A-A753-B366301FC799}"/>
              </a:ext>
            </a:extLst>
          </p:cNvPr>
          <p:cNvCxnSpPr>
            <a:endCxn id="10" idx="0"/>
          </p:cNvCxnSpPr>
          <p:nvPr/>
        </p:nvCxnSpPr>
        <p:spPr>
          <a:xfrm>
            <a:off x="4079776" y="3241609"/>
            <a:ext cx="4968995" cy="691447"/>
          </a:xfrm>
          <a:prstGeom prst="bentConnector3">
            <a:avLst>
              <a:gd name="adj1" fmla="val 100162"/>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32" name="Table 32">
            <a:extLst>
              <a:ext uri="{FF2B5EF4-FFF2-40B4-BE49-F238E27FC236}">
                <a16:creationId xmlns:a16="http://schemas.microsoft.com/office/drawing/2014/main" id="{8BBC177B-6ED7-48B0-8BFE-151A041017FB}"/>
              </a:ext>
            </a:extLst>
          </p:cNvPr>
          <p:cNvGraphicFramePr>
            <a:graphicFrameLocks noGrp="1"/>
          </p:cNvGraphicFramePr>
          <p:nvPr>
            <p:extLst>
              <p:ext uri="{D42A27DB-BD31-4B8C-83A1-F6EECF244321}">
                <p14:modId xmlns:p14="http://schemas.microsoft.com/office/powerpoint/2010/main" val="4134333958"/>
              </p:ext>
            </p:extLst>
          </p:nvPr>
        </p:nvGraphicFramePr>
        <p:xfrm>
          <a:off x="6564273" y="1099526"/>
          <a:ext cx="5428303" cy="1497938"/>
        </p:xfrm>
        <a:graphic>
          <a:graphicData uri="http://schemas.openxmlformats.org/drawingml/2006/table">
            <a:tbl>
              <a:tblPr firstRow="1" bandRow="1">
                <a:tableStyleId>{5C22544A-7EE6-4342-B048-85BDC9FD1C3A}</a:tableStyleId>
              </a:tblPr>
              <a:tblGrid>
                <a:gridCol w="2034652">
                  <a:extLst>
                    <a:ext uri="{9D8B030D-6E8A-4147-A177-3AD203B41FA5}">
                      <a16:colId xmlns:a16="http://schemas.microsoft.com/office/drawing/2014/main" val="689750435"/>
                    </a:ext>
                  </a:extLst>
                </a:gridCol>
                <a:gridCol w="3393651">
                  <a:extLst>
                    <a:ext uri="{9D8B030D-6E8A-4147-A177-3AD203B41FA5}">
                      <a16:colId xmlns:a16="http://schemas.microsoft.com/office/drawing/2014/main" val="3048539479"/>
                    </a:ext>
                  </a:extLst>
                </a:gridCol>
              </a:tblGrid>
              <a:tr h="237986">
                <a:tc>
                  <a:txBody>
                    <a:bodyPr/>
                    <a:lstStyle/>
                    <a:p>
                      <a:pPr algn="l"/>
                      <a:r>
                        <a:rPr lang="ja-JP" altLang="en-US" sz="1000" dirty="0">
                          <a:effectLst/>
                        </a:rPr>
                        <a:t>設定</a:t>
                      </a:r>
                    </a:p>
                  </a:txBody>
                  <a:tcPr marL="20376" marR="20376" marT="10188" marB="10188" anchor="ctr"/>
                </a:tc>
                <a:tc>
                  <a:txBody>
                    <a:bodyPr/>
                    <a:lstStyle/>
                    <a:p>
                      <a:pPr algn="l"/>
                      <a:r>
                        <a:rPr lang="ja-JP" altLang="en-US" sz="1000">
                          <a:effectLst/>
                        </a:rPr>
                        <a:t>値</a:t>
                      </a:r>
                    </a:p>
                  </a:txBody>
                  <a:tcPr marL="20376" marR="20376" marT="10188" marB="10188" anchor="ctr"/>
                </a:tc>
                <a:extLst>
                  <a:ext uri="{0D108BD9-81ED-4DB2-BD59-A6C34878D82A}">
                    <a16:rowId xmlns:a16="http://schemas.microsoft.com/office/drawing/2014/main" val="1109219253"/>
                  </a:ext>
                </a:extLst>
              </a:tr>
              <a:tr h="343123">
                <a:tc>
                  <a:txBody>
                    <a:bodyPr/>
                    <a:lstStyle/>
                    <a:p>
                      <a:pPr algn="l"/>
                      <a:r>
                        <a:rPr lang="ja-JP" altLang="en-US" sz="1000" dirty="0">
                          <a:effectLst/>
                        </a:rPr>
                        <a:t>許可される </a:t>
                      </a:r>
                      <a:r>
                        <a:rPr lang="en-US" altLang="ja-JP" sz="1000" dirty="0">
                          <a:effectLst/>
                        </a:rPr>
                        <a:t>CPU </a:t>
                      </a:r>
                      <a:r>
                        <a:rPr lang="ja-JP" altLang="en-US" sz="1000" dirty="0">
                          <a:effectLst/>
                        </a:rPr>
                        <a:t>ユニットの最大数</a:t>
                      </a:r>
                    </a:p>
                  </a:txBody>
                  <a:tcPr marL="20376" marR="20376" marT="10188" marB="10188" anchor="ctr"/>
                </a:tc>
                <a:tc>
                  <a:txBody>
                    <a:bodyPr/>
                    <a:lstStyle/>
                    <a:p>
                      <a:pPr algn="l"/>
                      <a:r>
                        <a:rPr lang="ja-JP" altLang="en-US" sz="1000">
                          <a:effectLst/>
                        </a:rPr>
                        <a:t>値を </a:t>
                      </a:r>
                      <a:r>
                        <a:rPr lang="en-US" altLang="ja-JP" sz="1000" b="1">
                          <a:effectLst/>
                        </a:rPr>
                        <a:t>200m</a:t>
                      </a:r>
                      <a:r>
                        <a:rPr lang="ja-JP" altLang="en-US" sz="1000">
                          <a:effectLst/>
                        </a:rPr>
                        <a:t> に設定します。 この値は、ポリシーにより、ワークロードのマニフェスト ファイルに指定した、ワークロードのリソース要求値とワークロードの制限値の両方に照合されます。</a:t>
                      </a:r>
                    </a:p>
                  </a:txBody>
                  <a:tcPr marL="20376" marR="20376" marT="10188" marB="10188" anchor="ctr"/>
                </a:tc>
                <a:extLst>
                  <a:ext uri="{0D108BD9-81ED-4DB2-BD59-A6C34878D82A}">
                    <a16:rowId xmlns:a16="http://schemas.microsoft.com/office/drawing/2014/main" val="3432546547"/>
                  </a:ext>
                </a:extLst>
              </a:tr>
              <a:tr h="343123">
                <a:tc>
                  <a:txBody>
                    <a:bodyPr/>
                    <a:lstStyle/>
                    <a:p>
                      <a:pPr algn="l"/>
                      <a:r>
                        <a:rPr lang="ja-JP" altLang="en-US" sz="1000">
                          <a:effectLst/>
                        </a:rPr>
                        <a:t>許可されるメモリの最大バイト数</a:t>
                      </a:r>
                    </a:p>
                  </a:txBody>
                  <a:tcPr marL="20376" marR="20376" marT="10188" marB="10188" anchor="ctr"/>
                </a:tc>
                <a:tc>
                  <a:txBody>
                    <a:bodyPr/>
                    <a:lstStyle/>
                    <a:p>
                      <a:pPr algn="l"/>
                      <a:r>
                        <a:rPr lang="ja-JP" altLang="en-US" sz="1000" dirty="0">
                          <a:effectLst/>
                        </a:rPr>
                        <a:t>値を </a:t>
                      </a:r>
                      <a:r>
                        <a:rPr lang="en-US" altLang="ja-JP" sz="1000" b="1" dirty="0">
                          <a:effectLst/>
                        </a:rPr>
                        <a:t>256Mi</a:t>
                      </a:r>
                      <a:r>
                        <a:rPr lang="ja-JP" altLang="en-US" sz="1000" dirty="0">
                          <a:effectLst/>
                        </a:rPr>
                        <a:t> に設定します。 この値は、ポリシーにより、ワークロードのマニフェスト ファイルに指定した、ワークロードのリソース要求値とワークロードの制限値の両方に照合されます。</a:t>
                      </a:r>
                    </a:p>
                  </a:txBody>
                  <a:tcPr marL="20376" marR="20376" marT="10188" marB="10188" anchor="ctr"/>
                </a:tc>
                <a:extLst>
                  <a:ext uri="{0D108BD9-81ED-4DB2-BD59-A6C34878D82A}">
                    <a16:rowId xmlns:a16="http://schemas.microsoft.com/office/drawing/2014/main" val="3790473920"/>
                  </a:ext>
                </a:extLst>
              </a:tr>
            </a:tbl>
          </a:graphicData>
        </a:graphic>
      </p:graphicFrame>
      <p:sp>
        <p:nvSpPr>
          <p:cNvPr id="33" name="TextBox 32">
            <a:extLst>
              <a:ext uri="{FF2B5EF4-FFF2-40B4-BE49-F238E27FC236}">
                <a16:creationId xmlns:a16="http://schemas.microsoft.com/office/drawing/2014/main" id="{3F0826E5-47C0-4EA9-82A0-1E2E0B679B0B}"/>
              </a:ext>
            </a:extLst>
          </p:cNvPr>
          <p:cNvSpPr txBox="1"/>
          <p:nvPr/>
        </p:nvSpPr>
        <p:spPr>
          <a:xfrm>
            <a:off x="3431704" y="4581128"/>
            <a:ext cx="3888432" cy="307777"/>
          </a:xfrm>
          <a:prstGeom prst="rect">
            <a:avLst/>
          </a:prstGeom>
          <a:noFill/>
        </p:spPr>
        <p:txBody>
          <a:bodyPr wrap="square" rtlCol="0">
            <a:spAutoFit/>
          </a:bodyPr>
          <a:lstStyle/>
          <a:p>
            <a:pPr algn="ctr"/>
            <a:r>
              <a:rPr kumimoji="1" lang="en-US" sz="1400" dirty="0">
                <a:latin typeface="+mj-lt"/>
                <a:ea typeface="メイリオ" pitchFamily="50" charset="-128"/>
                <a:cs typeface="メイリオ" pitchFamily="50" charset="-128"/>
              </a:rPr>
              <a:t>Policy </a:t>
            </a:r>
            <a:r>
              <a:rPr kumimoji="1" lang="ja-JP" altLang="en-US" sz="1400" dirty="0">
                <a:latin typeface="+mj-lt"/>
                <a:ea typeface="メイリオ" pitchFamily="50" charset="-128"/>
                <a:cs typeface="メイリオ" pitchFamily="50" charset="-128"/>
              </a:rPr>
              <a:t>に反するデプロイは失敗する</a:t>
            </a:r>
            <a:endParaRPr kumimoji="1" lang="en-US" altLang="ja-JP" sz="1400" dirty="0">
              <a:latin typeface="+mj-lt"/>
              <a:ea typeface="メイリオ" pitchFamily="50" charset="-128"/>
              <a:cs typeface="メイリオ" pitchFamily="50" charset="-128"/>
            </a:endParaRPr>
          </a:p>
        </p:txBody>
      </p:sp>
      <p:sp>
        <p:nvSpPr>
          <p:cNvPr id="34" name="&quot;Not Allowed&quot; Symbol 33">
            <a:extLst>
              <a:ext uri="{FF2B5EF4-FFF2-40B4-BE49-F238E27FC236}">
                <a16:creationId xmlns:a16="http://schemas.microsoft.com/office/drawing/2014/main" id="{BB5FB656-4866-423D-B478-E40E2F636EF2}"/>
              </a:ext>
            </a:extLst>
          </p:cNvPr>
          <p:cNvSpPr/>
          <p:nvPr/>
        </p:nvSpPr>
        <p:spPr>
          <a:xfrm>
            <a:off x="5105920" y="3922102"/>
            <a:ext cx="540000" cy="540000"/>
          </a:xfrm>
          <a:prstGeom prst="noSmoking">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TextBox 35">
            <a:extLst>
              <a:ext uri="{FF2B5EF4-FFF2-40B4-BE49-F238E27FC236}">
                <a16:creationId xmlns:a16="http://schemas.microsoft.com/office/drawing/2014/main" id="{0CB0DE72-AC06-4D10-AC29-49CCAE50EC31}"/>
              </a:ext>
            </a:extLst>
          </p:cNvPr>
          <p:cNvSpPr txBox="1"/>
          <p:nvPr/>
        </p:nvSpPr>
        <p:spPr>
          <a:xfrm>
            <a:off x="696508" y="4869160"/>
            <a:ext cx="1963703" cy="276999"/>
          </a:xfrm>
          <a:prstGeom prst="rect">
            <a:avLst/>
          </a:prstGeom>
          <a:noFill/>
        </p:spPr>
        <p:txBody>
          <a:bodyPr wrap="square" rtlCol="0">
            <a:spAutoFit/>
          </a:bodyPr>
          <a:lstStyle/>
          <a:p>
            <a:pPr algn="ctr"/>
            <a:r>
              <a:rPr kumimoji="1" lang="ja-JP" altLang="en-US" sz="1200" dirty="0">
                <a:latin typeface="+mj-lt"/>
                <a:ea typeface="メイリオ" pitchFamily="50" charset="-128"/>
                <a:cs typeface="メイリオ" pitchFamily="50" charset="-128"/>
              </a:rPr>
              <a:t>開発マシン</a:t>
            </a:r>
            <a:endParaRPr kumimoji="1" lang="en-US" sz="1200" dirty="0">
              <a:latin typeface="+mj-lt"/>
              <a:ea typeface="メイリオ" pitchFamily="50" charset="-128"/>
              <a:cs typeface="メイリオ" pitchFamily="50" charset="-128"/>
            </a:endParaRPr>
          </a:p>
        </p:txBody>
      </p:sp>
    </p:spTree>
    <p:extLst>
      <p:ext uri="{BB962C8B-B14F-4D97-AF65-F5344CB8AC3E}">
        <p14:creationId xmlns:p14="http://schemas.microsoft.com/office/powerpoint/2010/main" val="314812812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AA25EB-FAB6-4073-8DF0-49306F3ED0F9}"/>
              </a:ext>
            </a:extLst>
          </p:cNvPr>
          <p:cNvSpPr>
            <a:spLocks noGrp="1"/>
          </p:cNvSpPr>
          <p:nvPr>
            <p:ph type="sldNum" sz="quarter" idx="10"/>
          </p:nvPr>
        </p:nvSpPr>
        <p:spPr/>
        <p:txBody>
          <a:bodyPr/>
          <a:lstStyle/>
          <a:p>
            <a:fld id="{14E33006-2403-43D1-A522-31683E517756}" type="slidenum">
              <a:rPr lang="ja-JP" altLang="en-US" smtClean="0"/>
              <a:pPr/>
              <a:t>41</a:t>
            </a:fld>
            <a:endParaRPr lang="ja-JP" altLang="en-US" dirty="0"/>
          </a:p>
        </p:txBody>
      </p:sp>
      <p:sp>
        <p:nvSpPr>
          <p:cNvPr id="3" name="Text Placeholder 2">
            <a:extLst>
              <a:ext uri="{FF2B5EF4-FFF2-40B4-BE49-F238E27FC236}">
                <a16:creationId xmlns:a16="http://schemas.microsoft.com/office/drawing/2014/main" id="{C578C9FB-4BDD-4326-AFC3-D817B73F36CE}"/>
              </a:ext>
            </a:extLst>
          </p:cNvPr>
          <p:cNvSpPr>
            <a:spLocks noGrp="1"/>
          </p:cNvSpPr>
          <p:nvPr>
            <p:ph type="body" sz="quarter" idx="25"/>
          </p:nvPr>
        </p:nvSpPr>
        <p:spPr/>
        <p:txBody>
          <a:bodyPr anchor="t"/>
          <a:lstStyle/>
          <a:p>
            <a:pPr marL="514350" indent="-514350">
              <a:buFont typeface="+mj-lt"/>
              <a:buAutoNum type="arabicPeriod" startAt="5"/>
            </a:pPr>
            <a:r>
              <a:rPr lang="en-US" dirty="0"/>
              <a:t>Helm </a:t>
            </a:r>
            <a:r>
              <a:rPr lang="ja-JP" altLang="en-US" dirty="0"/>
              <a:t>を利用したアプリケーションとパッケージ管理</a:t>
            </a:r>
            <a:endParaRPr lang="en-US" dirty="0"/>
          </a:p>
        </p:txBody>
      </p:sp>
      <p:sp>
        <p:nvSpPr>
          <p:cNvPr id="4" name="Title 3">
            <a:extLst>
              <a:ext uri="{FF2B5EF4-FFF2-40B4-BE49-F238E27FC236}">
                <a16:creationId xmlns:a16="http://schemas.microsoft.com/office/drawing/2014/main" id="{3E2B984A-6417-45BC-BDA4-24436F947287}"/>
              </a:ext>
            </a:extLst>
          </p:cNvPr>
          <p:cNvSpPr>
            <a:spLocks noGrp="1"/>
          </p:cNvSpPr>
          <p:nvPr>
            <p:ph type="title"/>
          </p:nvPr>
        </p:nvSpPr>
        <p:spPr/>
        <p:txBody>
          <a:bodyPr/>
          <a:lstStyle/>
          <a:p>
            <a:r>
              <a:rPr lang="en-US" altLang="ja-JP" dirty="0"/>
              <a:t>Hands-on-Lab</a:t>
            </a:r>
            <a:endParaRPr lang="en-US" dirty="0"/>
          </a:p>
        </p:txBody>
      </p:sp>
    </p:spTree>
    <p:extLst>
      <p:ext uri="{BB962C8B-B14F-4D97-AF65-F5344CB8AC3E}">
        <p14:creationId xmlns:p14="http://schemas.microsoft.com/office/powerpoint/2010/main" val="341182666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EB390-C7F0-46E9-9B51-ED8ABA643BDB}"/>
              </a:ext>
            </a:extLst>
          </p:cNvPr>
          <p:cNvSpPr>
            <a:spLocks noGrp="1"/>
          </p:cNvSpPr>
          <p:nvPr>
            <p:ph type="title"/>
          </p:nvPr>
        </p:nvSpPr>
        <p:spPr/>
        <p:txBody>
          <a:bodyPr/>
          <a:lstStyle/>
          <a:p>
            <a:r>
              <a:rPr lang="en-US" dirty="0"/>
              <a:t>“Kubernetes is</a:t>
            </a:r>
            <a:r>
              <a:rPr lang="ja-JP" altLang="en-US" dirty="0"/>
              <a:t> </a:t>
            </a:r>
            <a:r>
              <a:rPr lang="en-US" altLang="ja-JP" dirty="0"/>
              <a:t>becoming the Linux</a:t>
            </a:r>
            <a:r>
              <a:rPr lang="ja-JP" altLang="en-US" dirty="0"/>
              <a:t> </a:t>
            </a:r>
            <a:r>
              <a:rPr lang="en-US" altLang="ja-JP" dirty="0"/>
              <a:t>of</a:t>
            </a:r>
            <a:r>
              <a:rPr lang="ja-JP" altLang="en-US" dirty="0"/>
              <a:t> </a:t>
            </a:r>
            <a:r>
              <a:rPr lang="en-US" altLang="ja-JP" dirty="0"/>
              <a:t>Cloud”</a:t>
            </a:r>
            <a:endParaRPr lang="en-US" dirty="0"/>
          </a:p>
        </p:txBody>
      </p:sp>
      <p:sp>
        <p:nvSpPr>
          <p:cNvPr id="3" name="Content Placeholder 2">
            <a:extLst>
              <a:ext uri="{FF2B5EF4-FFF2-40B4-BE49-F238E27FC236}">
                <a16:creationId xmlns:a16="http://schemas.microsoft.com/office/drawing/2014/main" id="{824F24EF-BB4C-43B3-8551-41BB82DE21FC}"/>
              </a:ext>
            </a:extLst>
          </p:cNvPr>
          <p:cNvSpPr>
            <a:spLocks noGrp="1"/>
          </p:cNvSpPr>
          <p:nvPr>
            <p:ph idx="1"/>
          </p:nvPr>
        </p:nvSpPr>
        <p:spPr/>
        <p:txBody>
          <a:bodyPr/>
          <a:lstStyle/>
          <a:p>
            <a:r>
              <a:rPr lang="en-US" dirty="0"/>
              <a:t>Linux </a:t>
            </a:r>
            <a:r>
              <a:rPr lang="ja-JP" altLang="en-US" dirty="0"/>
              <a:t>のようなエコシステムとコミュニティーを持っている</a:t>
            </a:r>
            <a:endParaRPr lang="en-US" altLang="ja-JP" b="0" i="0" dirty="0">
              <a:solidFill>
                <a:srgbClr val="000000"/>
              </a:solidFill>
              <a:effectLst/>
              <a:latin typeface="Meiryo" panose="020B0604030504040204" pitchFamily="50" charset="-128"/>
              <a:ea typeface="Meiryo" panose="020B0604030504040204" pitchFamily="50" charset="-128"/>
            </a:endParaRPr>
          </a:p>
          <a:p>
            <a:pPr lvl="1"/>
            <a:r>
              <a:rPr lang="ja-JP" altLang="en-US" b="0" i="0" dirty="0">
                <a:solidFill>
                  <a:srgbClr val="000000"/>
                </a:solidFill>
                <a:effectLst/>
                <a:latin typeface="Meiryo" panose="020B0604030504040204" pitchFamily="50" charset="-128"/>
                <a:ea typeface="Meiryo" panose="020B0604030504040204" pitchFamily="50" charset="-128"/>
              </a:rPr>
              <a:t>様々なベンダーがプラットフォームを強化し、</a:t>
            </a:r>
            <a:r>
              <a:rPr lang="en-US" altLang="ja-JP" b="0" i="0" dirty="0">
                <a:solidFill>
                  <a:srgbClr val="000000"/>
                </a:solidFill>
                <a:effectLst/>
                <a:latin typeface="Meiryo" panose="020B0604030504040204" pitchFamily="50" charset="-128"/>
                <a:ea typeface="Meiryo" panose="020B0604030504040204" pitchFamily="50" charset="-128"/>
              </a:rPr>
              <a:t>Linux/Kubernetes </a:t>
            </a:r>
            <a:r>
              <a:rPr lang="ja-JP" altLang="en-US" b="0" i="0" dirty="0">
                <a:solidFill>
                  <a:srgbClr val="000000"/>
                </a:solidFill>
                <a:effectLst/>
                <a:latin typeface="Meiryo" panose="020B0604030504040204" pitchFamily="50" charset="-128"/>
                <a:ea typeface="Meiryo" panose="020B0604030504040204" pitchFamily="50" charset="-128"/>
              </a:rPr>
              <a:t>への魅力が増して、</a:t>
            </a:r>
            <a:r>
              <a:rPr lang="en-US" altLang="ja-JP" b="0" i="0" dirty="0">
                <a:solidFill>
                  <a:srgbClr val="000000"/>
                </a:solidFill>
                <a:effectLst/>
                <a:latin typeface="Meiryo" panose="020B0604030504040204" pitchFamily="50" charset="-128"/>
                <a:ea typeface="Meiryo" panose="020B0604030504040204" pitchFamily="50" charset="-128"/>
              </a:rPr>
              <a:t>Linux/Kubernetes </a:t>
            </a:r>
            <a:r>
              <a:rPr lang="ja-JP" altLang="en-US" b="0" i="0" dirty="0">
                <a:solidFill>
                  <a:srgbClr val="000000"/>
                </a:solidFill>
                <a:effectLst/>
                <a:latin typeface="Meiryo" panose="020B0604030504040204" pitchFamily="50" charset="-128"/>
                <a:ea typeface="Meiryo" panose="020B0604030504040204" pitchFamily="50" charset="-128"/>
              </a:rPr>
              <a:t>利用者が増え、他のベンダーも</a:t>
            </a:r>
            <a:r>
              <a:rPr lang="en-US" altLang="ja-JP" b="0" i="0" dirty="0">
                <a:solidFill>
                  <a:srgbClr val="000000"/>
                </a:solidFill>
                <a:effectLst/>
                <a:latin typeface="Meiryo" panose="020B0604030504040204" pitchFamily="50" charset="-128"/>
                <a:ea typeface="Meiryo" panose="020B0604030504040204" pitchFamily="50" charset="-128"/>
              </a:rPr>
              <a:t>Linux/Kubernetes </a:t>
            </a:r>
            <a:r>
              <a:rPr lang="ja-JP" altLang="en-US" b="0" i="0" dirty="0">
                <a:solidFill>
                  <a:srgbClr val="000000"/>
                </a:solidFill>
                <a:effectLst/>
                <a:latin typeface="Meiryo" panose="020B0604030504040204" pitchFamily="50" charset="-128"/>
                <a:ea typeface="Meiryo" panose="020B0604030504040204" pitchFamily="50" charset="-128"/>
              </a:rPr>
              <a:t>に関わっていく</a:t>
            </a:r>
            <a:endParaRPr lang="en-US" dirty="0"/>
          </a:p>
          <a:p>
            <a:r>
              <a:rPr lang="en-US" dirty="0"/>
              <a:t>Linux </a:t>
            </a:r>
            <a:r>
              <a:rPr lang="ja-JP" altLang="en-US" dirty="0"/>
              <a:t>のような機能を持っている</a:t>
            </a:r>
            <a:endParaRPr lang="en-US" altLang="ja-JP" dirty="0"/>
          </a:p>
          <a:p>
            <a:pPr lvl="1"/>
            <a:r>
              <a:rPr lang="ja-JP" altLang="en-US" dirty="0"/>
              <a:t>各コンポーネントが協調しあって一つのシステムを構成している</a:t>
            </a:r>
            <a:endParaRPr lang="en-US" dirty="0"/>
          </a:p>
        </p:txBody>
      </p:sp>
      <p:sp>
        <p:nvSpPr>
          <p:cNvPr id="4" name="Slide Number Placeholder 3">
            <a:extLst>
              <a:ext uri="{FF2B5EF4-FFF2-40B4-BE49-F238E27FC236}">
                <a16:creationId xmlns:a16="http://schemas.microsoft.com/office/drawing/2014/main" id="{4606D6F5-3D75-4524-9D7F-F206293D2711}"/>
              </a:ext>
            </a:extLst>
          </p:cNvPr>
          <p:cNvSpPr>
            <a:spLocks noGrp="1"/>
          </p:cNvSpPr>
          <p:nvPr>
            <p:ph type="sldNum" sz="quarter" idx="4"/>
          </p:nvPr>
        </p:nvSpPr>
        <p:spPr/>
        <p:txBody>
          <a:bodyPr/>
          <a:lstStyle/>
          <a:p>
            <a:fld id="{14E33006-2403-43D1-A522-31683E517756}" type="slidenum">
              <a:rPr lang="ja-JP" altLang="en-US" smtClean="0"/>
              <a:pPr/>
              <a:t>42</a:t>
            </a:fld>
            <a:endParaRPr lang="ja-JP" altLang="en-US" dirty="0"/>
          </a:p>
        </p:txBody>
      </p:sp>
      <p:pic>
        <p:nvPicPr>
          <p:cNvPr id="8" name="Picture 7">
            <a:extLst>
              <a:ext uri="{FF2B5EF4-FFF2-40B4-BE49-F238E27FC236}">
                <a16:creationId xmlns:a16="http://schemas.microsoft.com/office/drawing/2014/main" id="{5458AD93-B1ED-4E21-BFA0-BB03C1A829D4}"/>
              </a:ext>
            </a:extLst>
          </p:cNvPr>
          <p:cNvPicPr>
            <a:picLocks noChangeAspect="1"/>
          </p:cNvPicPr>
          <p:nvPr/>
        </p:nvPicPr>
        <p:blipFill>
          <a:blip r:embed="rId2"/>
          <a:stretch>
            <a:fillRect/>
          </a:stretch>
        </p:blipFill>
        <p:spPr>
          <a:xfrm>
            <a:off x="6351743" y="3246783"/>
            <a:ext cx="5292848" cy="2970155"/>
          </a:xfrm>
          <a:prstGeom prst="rect">
            <a:avLst/>
          </a:prstGeom>
        </p:spPr>
      </p:pic>
      <p:pic>
        <p:nvPicPr>
          <p:cNvPr id="9" name="Picture 8">
            <a:extLst>
              <a:ext uri="{FF2B5EF4-FFF2-40B4-BE49-F238E27FC236}">
                <a16:creationId xmlns:a16="http://schemas.microsoft.com/office/drawing/2014/main" id="{666317C7-44A7-4A05-8366-068D6D796E44}"/>
              </a:ext>
            </a:extLst>
          </p:cNvPr>
          <p:cNvPicPr>
            <a:picLocks noChangeAspect="1"/>
          </p:cNvPicPr>
          <p:nvPr/>
        </p:nvPicPr>
        <p:blipFill>
          <a:blip r:embed="rId3"/>
          <a:stretch>
            <a:fillRect/>
          </a:stretch>
        </p:blipFill>
        <p:spPr>
          <a:xfrm>
            <a:off x="515120" y="3172583"/>
            <a:ext cx="5292848" cy="3118554"/>
          </a:xfrm>
          <a:prstGeom prst="rect">
            <a:avLst/>
          </a:prstGeom>
        </p:spPr>
      </p:pic>
      <p:sp>
        <p:nvSpPr>
          <p:cNvPr id="13" name="TextBox 12">
            <a:extLst>
              <a:ext uri="{FF2B5EF4-FFF2-40B4-BE49-F238E27FC236}">
                <a16:creationId xmlns:a16="http://schemas.microsoft.com/office/drawing/2014/main" id="{F6FE478A-B19F-404B-B148-48C5F85ADC58}"/>
              </a:ext>
            </a:extLst>
          </p:cNvPr>
          <p:cNvSpPr txBox="1"/>
          <p:nvPr/>
        </p:nvSpPr>
        <p:spPr>
          <a:xfrm>
            <a:off x="3047565" y="6581001"/>
            <a:ext cx="6095128" cy="276999"/>
          </a:xfrm>
          <a:prstGeom prst="rect">
            <a:avLst/>
          </a:prstGeom>
          <a:noFill/>
        </p:spPr>
        <p:txBody>
          <a:bodyPr wrap="square">
            <a:spAutoFit/>
          </a:bodyPr>
          <a:lstStyle/>
          <a:p>
            <a:pPr algn="ctr"/>
            <a:r>
              <a:rPr lang="en-US" sz="1200" dirty="0">
                <a:hlinkClick r:id="rId4"/>
              </a:rPr>
              <a:t>landscape.png (8520×5020) (cncf.io)</a:t>
            </a:r>
            <a:endParaRPr lang="en-US" sz="1200" dirty="0"/>
          </a:p>
        </p:txBody>
      </p:sp>
    </p:spTree>
    <p:extLst>
      <p:ext uri="{BB962C8B-B14F-4D97-AF65-F5344CB8AC3E}">
        <p14:creationId xmlns:p14="http://schemas.microsoft.com/office/powerpoint/2010/main" val="281390614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32ECB-106E-43A1-B541-2481ED3BAABF}"/>
              </a:ext>
            </a:extLst>
          </p:cNvPr>
          <p:cNvSpPr>
            <a:spLocks noGrp="1"/>
          </p:cNvSpPr>
          <p:nvPr>
            <p:ph type="title"/>
          </p:nvPr>
        </p:nvSpPr>
        <p:spPr/>
        <p:txBody>
          <a:bodyPr/>
          <a:lstStyle/>
          <a:p>
            <a:r>
              <a:rPr lang="en-US" dirty="0"/>
              <a:t>Helm </a:t>
            </a:r>
            <a:r>
              <a:rPr lang="ja-JP" altLang="en-US" dirty="0"/>
              <a:t>とは</a:t>
            </a:r>
            <a:endParaRPr lang="en-US" dirty="0"/>
          </a:p>
        </p:txBody>
      </p:sp>
      <p:sp>
        <p:nvSpPr>
          <p:cNvPr id="3" name="Content Placeholder 2">
            <a:extLst>
              <a:ext uri="{FF2B5EF4-FFF2-40B4-BE49-F238E27FC236}">
                <a16:creationId xmlns:a16="http://schemas.microsoft.com/office/drawing/2014/main" id="{BA11EE4E-9FC5-4DA6-AAEE-F6B41FEC3AA1}"/>
              </a:ext>
            </a:extLst>
          </p:cNvPr>
          <p:cNvSpPr>
            <a:spLocks noGrp="1"/>
          </p:cNvSpPr>
          <p:nvPr>
            <p:ph idx="1"/>
          </p:nvPr>
        </p:nvSpPr>
        <p:spPr/>
        <p:txBody>
          <a:bodyPr/>
          <a:lstStyle/>
          <a:p>
            <a:r>
              <a:rPr lang="en-US" dirty="0"/>
              <a:t>Kubernetes </a:t>
            </a:r>
            <a:r>
              <a:rPr lang="ja-JP" altLang="en-US" dirty="0"/>
              <a:t>におけるパッケージマネージャ</a:t>
            </a:r>
            <a:endParaRPr lang="en-US" altLang="ja-JP" dirty="0"/>
          </a:p>
          <a:p>
            <a:pPr lvl="1"/>
            <a:r>
              <a:rPr lang="ja-JP" altLang="en-US" dirty="0"/>
              <a:t>リポジトリからのインストールや、</a:t>
            </a:r>
            <a:r>
              <a:rPr lang="en-US" altLang="ja-JP" dirty="0"/>
              <a:t>Helm </a:t>
            </a:r>
            <a:r>
              <a:rPr lang="ja-JP" altLang="en-US" dirty="0"/>
              <a:t>によってデプロイされたアプリケーションの管理をコマンドラインツールで簡易化する</a:t>
            </a:r>
            <a:r>
              <a:rPr lang="en-US" altLang="ja-JP" dirty="0"/>
              <a:t> OSS</a:t>
            </a:r>
          </a:p>
          <a:p>
            <a:pPr lvl="1"/>
            <a:r>
              <a:rPr lang="ja-JP" altLang="en-US" dirty="0"/>
              <a:t>日本語では「舵輪（だりん）」「操舵（そうだ）」「支配権」といった意味</a:t>
            </a:r>
            <a:endParaRPr lang="en-US" altLang="ja-JP" dirty="0"/>
          </a:p>
          <a:p>
            <a:pPr lvl="1"/>
            <a:r>
              <a:rPr lang="en-US" dirty="0"/>
              <a:t>2015 </a:t>
            </a:r>
            <a:r>
              <a:rPr lang="ja-JP" altLang="en-US" dirty="0"/>
              <a:t>年に</a:t>
            </a:r>
            <a:r>
              <a:rPr lang="en-US" altLang="ja-JP" dirty="0"/>
              <a:t> </a:t>
            </a:r>
            <a:r>
              <a:rPr lang="en-US" altLang="ja-JP" dirty="0" err="1"/>
              <a:t>Deis</a:t>
            </a:r>
            <a:r>
              <a:rPr lang="ja-JP" altLang="en-US" dirty="0"/>
              <a:t>（現在は </a:t>
            </a:r>
            <a:r>
              <a:rPr lang="en-US" altLang="ja-JP" dirty="0"/>
              <a:t>Microsoft </a:t>
            </a:r>
            <a:r>
              <a:rPr lang="ja-JP" altLang="en-US" dirty="0"/>
              <a:t>が買収）が開発を開始し、現在は </a:t>
            </a:r>
            <a:r>
              <a:rPr lang="en-US" altLang="ja-JP" dirty="0"/>
              <a:t>CNCF </a:t>
            </a:r>
            <a:r>
              <a:rPr lang="ja-JP" altLang="en-US" dirty="0"/>
              <a:t>でホスト</a:t>
            </a:r>
            <a:endParaRPr lang="en-US" altLang="ja-JP" dirty="0"/>
          </a:p>
          <a:p>
            <a:pPr lvl="1"/>
            <a:r>
              <a:rPr lang="ja-JP" altLang="en-US" dirty="0"/>
              <a:t>更改されているアプリケーションのインストール（</a:t>
            </a:r>
            <a:r>
              <a:rPr lang="en-US" altLang="ja-JP" dirty="0"/>
              <a:t>Kubernetes </a:t>
            </a:r>
            <a:r>
              <a:rPr lang="ja-JP" altLang="en-US" dirty="0"/>
              <a:t>上にデプロイ）や、自分のアプリケーションを公開する際に利用するツールとして適している</a:t>
            </a:r>
            <a:endParaRPr lang="en-US" altLang="ja-JP" dirty="0"/>
          </a:p>
          <a:p>
            <a:r>
              <a:rPr lang="en-US" altLang="ja-JP" dirty="0"/>
              <a:t>Chart</a:t>
            </a:r>
            <a:r>
              <a:rPr lang="ja-JP" altLang="en-US" dirty="0"/>
              <a:t> という設定ファイル群で </a:t>
            </a:r>
            <a:r>
              <a:rPr lang="en-US" altLang="ja-JP" dirty="0"/>
              <a:t>Kubernetes </a:t>
            </a:r>
            <a:r>
              <a:rPr lang="ja-JP" altLang="en-US" dirty="0"/>
              <a:t>全てのマニフェスト群を管理</a:t>
            </a:r>
            <a:endParaRPr lang="en-US" dirty="0"/>
          </a:p>
          <a:p>
            <a:pPr lvl="1"/>
            <a:endParaRPr lang="en-US" dirty="0"/>
          </a:p>
        </p:txBody>
      </p:sp>
      <p:sp>
        <p:nvSpPr>
          <p:cNvPr id="4" name="Slide Number Placeholder 3">
            <a:extLst>
              <a:ext uri="{FF2B5EF4-FFF2-40B4-BE49-F238E27FC236}">
                <a16:creationId xmlns:a16="http://schemas.microsoft.com/office/drawing/2014/main" id="{7D30C4BC-C306-472A-B9FE-3537A325171C}"/>
              </a:ext>
            </a:extLst>
          </p:cNvPr>
          <p:cNvSpPr>
            <a:spLocks noGrp="1"/>
          </p:cNvSpPr>
          <p:nvPr>
            <p:ph type="sldNum" sz="quarter" idx="4"/>
          </p:nvPr>
        </p:nvSpPr>
        <p:spPr/>
        <p:txBody>
          <a:bodyPr/>
          <a:lstStyle/>
          <a:p>
            <a:fld id="{14E33006-2403-43D1-A522-31683E517756}" type="slidenum">
              <a:rPr lang="ja-JP" altLang="en-US" smtClean="0"/>
              <a:pPr/>
              <a:t>43</a:t>
            </a:fld>
            <a:endParaRPr lang="ja-JP" altLang="en-US" dirty="0"/>
          </a:p>
        </p:txBody>
      </p:sp>
      <p:sp>
        <p:nvSpPr>
          <p:cNvPr id="6" name="TextBox 5">
            <a:extLst>
              <a:ext uri="{FF2B5EF4-FFF2-40B4-BE49-F238E27FC236}">
                <a16:creationId xmlns:a16="http://schemas.microsoft.com/office/drawing/2014/main" id="{76E3B4C6-1ED3-4636-B49B-A4E28D08567A}"/>
              </a:ext>
            </a:extLst>
          </p:cNvPr>
          <p:cNvSpPr txBox="1"/>
          <p:nvPr/>
        </p:nvSpPr>
        <p:spPr>
          <a:xfrm>
            <a:off x="6240016" y="4979784"/>
            <a:ext cx="1368152" cy="969496"/>
          </a:xfrm>
          <a:prstGeom prst="rect">
            <a:avLst/>
          </a:prstGeom>
          <a:noFill/>
        </p:spPr>
        <p:txBody>
          <a:bodyPr wrap="square">
            <a:spAutoFit/>
          </a:bodyPr>
          <a:lstStyle/>
          <a:p>
            <a:pPr marL="171450" indent="-171450">
              <a:buFont typeface="Arial" panose="020B0604020202020204" pitchFamily="34" charset="0"/>
              <a:buChar char="•"/>
            </a:pPr>
            <a:r>
              <a:rPr lang="ja-JP" altLang="en-US" sz="1200" dirty="0"/>
              <a:t>値</a:t>
            </a:r>
            <a:endParaRPr lang="en-US" sz="1200" dirty="0"/>
          </a:p>
          <a:p>
            <a:pPr marL="171450" indent="-171450">
              <a:buFont typeface="Arial" panose="020B0604020202020204" pitchFamily="34" charset="0"/>
              <a:buChar char="•"/>
            </a:pPr>
            <a:r>
              <a:rPr lang="ja-JP" altLang="en-US" sz="1200" dirty="0"/>
              <a:t>テンプレート</a:t>
            </a:r>
            <a:endParaRPr lang="en-US" altLang="ja-JP" sz="1200" dirty="0"/>
          </a:p>
          <a:p>
            <a:pPr marL="171450" indent="-171450">
              <a:buFont typeface="Arial" panose="020B0604020202020204" pitchFamily="34" charset="0"/>
              <a:buChar char="•"/>
            </a:pPr>
            <a:r>
              <a:rPr lang="ja-JP" altLang="en-US" sz="1200" dirty="0"/>
              <a:t>依存関係</a:t>
            </a:r>
            <a:endParaRPr lang="en-US" altLang="ja-JP" sz="1200" dirty="0"/>
          </a:p>
          <a:p>
            <a:pPr marL="171450" indent="-171450">
              <a:buFont typeface="Arial" panose="020B0604020202020204" pitchFamily="34" charset="0"/>
              <a:buChar char="•"/>
            </a:pPr>
            <a:endParaRPr lang="en-US" sz="1200" dirty="0"/>
          </a:p>
          <a:p>
            <a:pPr algn="ctr"/>
            <a:r>
              <a:rPr lang="en-US" sz="900" dirty="0"/>
              <a:t>Helm </a:t>
            </a:r>
            <a:r>
              <a:rPr lang="ja-JP" altLang="en-US" sz="900" dirty="0"/>
              <a:t>チャート</a:t>
            </a:r>
            <a:endParaRPr lang="en-US" sz="900" dirty="0"/>
          </a:p>
        </p:txBody>
      </p:sp>
      <p:sp>
        <p:nvSpPr>
          <p:cNvPr id="8" name="Flowchart: Magnetic Disk 7">
            <a:extLst>
              <a:ext uri="{FF2B5EF4-FFF2-40B4-BE49-F238E27FC236}">
                <a16:creationId xmlns:a16="http://schemas.microsoft.com/office/drawing/2014/main" id="{693AC568-AF90-4589-8E85-2FB207034529}"/>
              </a:ext>
            </a:extLst>
          </p:cNvPr>
          <p:cNvSpPr/>
          <p:nvPr/>
        </p:nvSpPr>
        <p:spPr>
          <a:xfrm>
            <a:off x="8760296" y="4149080"/>
            <a:ext cx="798536" cy="462310"/>
          </a:xfrm>
          <a:prstGeom prst="flowChartMagneticDisk">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a:solidFill>
                  <a:schemeClr val="tx1"/>
                </a:solidFill>
              </a:rPr>
              <a:t>リポジトリ</a:t>
            </a:r>
            <a:endParaRPr lang="en-US" sz="900" dirty="0">
              <a:solidFill>
                <a:schemeClr val="tx1"/>
              </a:solidFill>
            </a:endParaRPr>
          </a:p>
        </p:txBody>
      </p:sp>
      <p:pic>
        <p:nvPicPr>
          <p:cNvPr id="10" name="Graphic 9" descr="Laptop outline">
            <a:extLst>
              <a:ext uri="{FF2B5EF4-FFF2-40B4-BE49-F238E27FC236}">
                <a16:creationId xmlns:a16="http://schemas.microsoft.com/office/drawing/2014/main" id="{6BCFAA94-C8EE-49C3-8749-A84915572F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02364" y="4797152"/>
            <a:ext cx="914400" cy="914400"/>
          </a:xfrm>
          <a:prstGeom prst="rect">
            <a:avLst/>
          </a:prstGeom>
        </p:spPr>
      </p:pic>
      <p:pic>
        <p:nvPicPr>
          <p:cNvPr id="12" name="Graphic 11">
            <a:extLst>
              <a:ext uri="{FF2B5EF4-FFF2-40B4-BE49-F238E27FC236}">
                <a16:creationId xmlns:a16="http://schemas.microsoft.com/office/drawing/2014/main" id="{FCB8EE2E-FFA1-4F41-B781-4C9DEDB936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7743" y="4941168"/>
            <a:ext cx="514350" cy="514350"/>
          </a:xfrm>
          <a:prstGeom prst="rect">
            <a:avLst/>
          </a:prstGeom>
        </p:spPr>
      </p:pic>
      <p:sp>
        <p:nvSpPr>
          <p:cNvPr id="13" name="TextBox 12">
            <a:extLst>
              <a:ext uri="{FF2B5EF4-FFF2-40B4-BE49-F238E27FC236}">
                <a16:creationId xmlns:a16="http://schemas.microsoft.com/office/drawing/2014/main" id="{8E1E7B08-A3F9-4AD3-BE7A-B0ED201A3E79}"/>
              </a:ext>
            </a:extLst>
          </p:cNvPr>
          <p:cNvSpPr txBox="1"/>
          <p:nvPr/>
        </p:nvSpPr>
        <p:spPr>
          <a:xfrm>
            <a:off x="825110" y="4941438"/>
            <a:ext cx="1558724" cy="830997"/>
          </a:xfrm>
          <a:prstGeom prst="rect">
            <a:avLst/>
          </a:prstGeom>
          <a:noFill/>
        </p:spPr>
        <p:txBody>
          <a:bodyPr wrap="square">
            <a:spAutoFit/>
          </a:bodyPr>
          <a:lstStyle/>
          <a:p>
            <a:r>
              <a:rPr lang="en-US" sz="1200" dirty="0"/>
              <a:t>│  </a:t>
            </a:r>
            <a:r>
              <a:rPr lang="en-US" sz="1200" dirty="0" err="1"/>
              <a:t>Service.yaml</a:t>
            </a:r>
            <a:endParaRPr lang="en-US" sz="1200" dirty="0"/>
          </a:p>
          <a:p>
            <a:r>
              <a:rPr lang="en-US" sz="1200" dirty="0"/>
              <a:t>│  </a:t>
            </a:r>
            <a:r>
              <a:rPr lang="en-US" sz="1200" dirty="0" err="1"/>
              <a:t>Ingress.yaml</a:t>
            </a:r>
            <a:endParaRPr lang="en-US" sz="1200" dirty="0"/>
          </a:p>
          <a:p>
            <a:r>
              <a:rPr lang="en-US" sz="1200" dirty="0"/>
              <a:t>│  </a:t>
            </a:r>
            <a:r>
              <a:rPr lang="en-US" sz="1200" dirty="0" err="1"/>
              <a:t>Deployment.yaml</a:t>
            </a:r>
            <a:endParaRPr lang="en-US" sz="1200" dirty="0"/>
          </a:p>
          <a:p>
            <a:r>
              <a:rPr lang="ja-JP" altLang="en-US" sz="1200" dirty="0"/>
              <a:t>・・・</a:t>
            </a:r>
            <a:endParaRPr lang="en-US" sz="1200" dirty="0"/>
          </a:p>
        </p:txBody>
      </p:sp>
      <p:pic>
        <p:nvPicPr>
          <p:cNvPr id="14" name="Graphic 13" descr="Laptop outline">
            <a:extLst>
              <a:ext uri="{FF2B5EF4-FFF2-40B4-BE49-F238E27FC236}">
                <a16:creationId xmlns:a16="http://schemas.microsoft.com/office/drawing/2014/main" id="{4BA6C74A-79A4-401A-B162-D61FAD603E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03754" y="4797152"/>
            <a:ext cx="914400" cy="914400"/>
          </a:xfrm>
          <a:prstGeom prst="rect">
            <a:avLst/>
          </a:prstGeom>
        </p:spPr>
      </p:pic>
      <p:sp>
        <p:nvSpPr>
          <p:cNvPr id="17" name="TextBox 16">
            <a:extLst>
              <a:ext uri="{FF2B5EF4-FFF2-40B4-BE49-F238E27FC236}">
                <a16:creationId xmlns:a16="http://schemas.microsoft.com/office/drawing/2014/main" id="{3E3E1B73-104A-4464-8EE3-613A289588A5}"/>
              </a:ext>
            </a:extLst>
          </p:cNvPr>
          <p:cNvSpPr txBox="1"/>
          <p:nvPr/>
        </p:nvSpPr>
        <p:spPr>
          <a:xfrm>
            <a:off x="10263067" y="5515376"/>
            <a:ext cx="1963703" cy="276999"/>
          </a:xfrm>
          <a:prstGeom prst="rect">
            <a:avLst/>
          </a:prstGeom>
          <a:noFill/>
        </p:spPr>
        <p:txBody>
          <a:bodyPr wrap="square" rtlCol="0">
            <a:spAutoFit/>
          </a:bodyPr>
          <a:lstStyle/>
          <a:p>
            <a:pPr algn="ctr"/>
            <a:r>
              <a:rPr kumimoji="1" lang="en-US" sz="1200" dirty="0">
                <a:latin typeface="+mj-lt"/>
                <a:ea typeface="メイリオ" pitchFamily="50" charset="-128"/>
                <a:cs typeface="メイリオ" pitchFamily="50" charset="-128"/>
              </a:rPr>
              <a:t>AKS </a:t>
            </a:r>
            <a:r>
              <a:rPr kumimoji="1" lang="ja-JP" altLang="en-US" sz="1200" dirty="0">
                <a:latin typeface="+mj-lt"/>
                <a:ea typeface="メイリオ" pitchFamily="50" charset="-128"/>
                <a:cs typeface="メイリオ" pitchFamily="50" charset="-128"/>
              </a:rPr>
              <a:t>クラスター</a:t>
            </a:r>
            <a:endParaRPr kumimoji="1" lang="en-US" sz="1200" dirty="0">
              <a:latin typeface="+mj-lt"/>
              <a:ea typeface="メイリオ" pitchFamily="50" charset="-128"/>
              <a:cs typeface="メイリオ" pitchFamily="50" charset="-128"/>
            </a:endParaRPr>
          </a:p>
        </p:txBody>
      </p:sp>
      <p:pic>
        <p:nvPicPr>
          <p:cNvPr id="18" name="Graphic 17">
            <a:extLst>
              <a:ext uri="{FF2B5EF4-FFF2-40B4-BE49-F238E27FC236}">
                <a16:creationId xmlns:a16="http://schemas.microsoft.com/office/drawing/2014/main" id="{FBBD0EDD-6E61-44C6-B765-99179B1E125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34444" y="4941168"/>
            <a:ext cx="514350" cy="514350"/>
          </a:xfrm>
          <a:prstGeom prst="rect">
            <a:avLst/>
          </a:prstGeom>
        </p:spPr>
      </p:pic>
      <p:sp>
        <p:nvSpPr>
          <p:cNvPr id="19" name="TextBox 18">
            <a:extLst>
              <a:ext uri="{FF2B5EF4-FFF2-40B4-BE49-F238E27FC236}">
                <a16:creationId xmlns:a16="http://schemas.microsoft.com/office/drawing/2014/main" id="{5ACBC720-2968-4F67-B50F-D75D650DCEEE}"/>
              </a:ext>
            </a:extLst>
          </p:cNvPr>
          <p:cNvSpPr txBox="1"/>
          <p:nvPr/>
        </p:nvSpPr>
        <p:spPr>
          <a:xfrm>
            <a:off x="4409768" y="5515376"/>
            <a:ext cx="1963703" cy="276999"/>
          </a:xfrm>
          <a:prstGeom prst="rect">
            <a:avLst/>
          </a:prstGeom>
          <a:noFill/>
        </p:spPr>
        <p:txBody>
          <a:bodyPr wrap="square" rtlCol="0">
            <a:spAutoFit/>
          </a:bodyPr>
          <a:lstStyle/>
          <a:p>
            <a:pPr algn="ctr"/>
            <a:r>
              <a:rPr kumimoji="1" lang="en-US" sz="1200" dirty="0">
                <a:latin typeface="+mj-lt"/>
                <a:ea typeface="メイリオ" pitchFamily="50" charset="-128"/>
                <a:cs typeface="メイリオ" pitchFamily="50" charset="-128"/>
              </a:rPr>
              <a:t>AKS </a:t>
            </a:r>
            <a:r>
              <a:rPr kumimoji="1" lang="ja-JP" altLang="en-US" sz="1200" dirty="0">
                <a:latin typeface="+mj-lt"/>
                <a:ea typeface="メイリオ" pitchFamily="50" charset="-128"/>
                <a:cs typeface="メイリオ" pitchFamily="50" charset="-128"/>
              </a:rPr>
              <a:t>クラスター</a:t>
            </a:r>
            <a:endParaRPr kumimoji="1" lang="en-US" sz="1200" dirty="0">
              <a:latin typeface="+mj-lt"/>
              <a:ea typeface="メイリオ" pitchFamily="50" charset="-128"/>
              <a:cs typeface="メイリオ" pitchFamily="50" charset="-128"/>
            </a:endParaRPr>
          </a:p>
        </p:txBody>
      </p:sp>
      <p:sp>
        <p:nvSpPr>
          <p:cNvPr id="20" name="TextBox 19">
            <a:extLst>
              <a:ext uri="{FF2B5EF4-FFF2-40B4-BE49-F238E27FC236}">
                <a16:creationId xmlns:a16="http://schemas.microsoft.com/office/drawing/2014/main" id="{070A680C-77C2-4120-880C-DECB45F31C70}"/>
              </a:ext>
            </a:extLst>
          </p:cNvPr>
          <p:cNvSpPr txBox="1"/>
          <p:nvPr/>
        </p:nvSpPr>
        <p:spPr>
          <a:xfrm>
            <a:off x="704372" y="5747857"/>
            <a:ext cx="1800200" cy="230832"/>
          </a:xfrm>
          <a:prstGeom prst="rect">
            <a:avLst/>
          </a:prstGeom>
          <a:noFill/>
        </p:spPr>
        <p:txBody>
          <a:bodyPr wrap="square" rtlCol="0">
            <a:spAutoFit/>
          </a:bodyPr>
          <a:lstStyle/>
          <a:p>
            <a:pPr algn="ctr"/>
            <a:r>
              <a:rPr kumimoji="1" lang="ja-JP" altLang="en-US" sz="900" dirty="0">
                <a:latin typeface="+mj-lt"/>
                <a:ea typeface="メイリオ" pitchFamily="50" charset="-128"/>
                <a:cs typeface="メイリオ" pitchFamily="50" charset="-128"/>
              </a:rPr>
              <a:t>ハードコードされたファイル</a:t>
            </a:r>
            <a:endParaRPr kumimoji="1" lang="en-US" sz="900" dirty="0" err="1">
              <a:latin typeface="+mj-lt"/>
              <a:ea typeface="メイリオ" pitchFamily="50" charset="-128"/>
              <a:cs typeface="メイリオ" pitchFamily="50" charset="-128"/>
            </a:endParaRPr>
          </a:p>
        </p:txBody>
      </p:sp>
      <p:cxnSp>
        <p:nvCxnSpPr>
          <p:cNvPr id="22" name="Straight Arrow Connector 21">
            <a:extLst>
              <a:ext uri="{FF2B5EF4-FFF2-40B4-BE49-F238E27FC236}">
                <a16:creationId xmlns:a16="http://schemas.microsoft.com/office/drawing/2014/main" id="{0576DDD3-5DFD-4F84-B0B0-56179933E70B}"/>
              </a:ext>
            </a:extLst>
          </p:cNvPr>
          <p:cNvCxnSpPr>
            <a:cxnSpLocks/>
          </p:cNvCxnSpPr>
          <p:nvPr/>
        </p:nvCxnSpPr>
        <p:spPr>
          <a:xfrm>
            <a:off x="4007768" y="5229200"/>
            <a:ext cx="9537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54095F5-0D50-4E1B-B58C-B37739997FC9}"/>
              </a:ext>
            </a:extLst>
          </p:cNvPr>
          <p:cNvCxnSpPr>
            <a:cxnSpLocks/>
          </p:cNvCxnSpPr>
          <p:nvPr/>
        </p:nvCxnSpPr>
        <p:spPr>
          <a:xfrm>
            <a:off x="9768408" y="5229200"/>
            <a:ext cx="9537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9C6DA0E-01A1-4EF8-812B-EE83EF8902B3}"/>
              </a:ext>
            </a:extLst>
          </p:cNvPr>
          <p:cNvCxnSpPr>
            <a:cxnSpLocks/>
          </p:cNvCxnSpPr>
          <p:nvPr/>
        </p:nvCxnSpPr>
        <p:spPr>
          <a:xfrm>
            <a:off x="7608168" y="5229200"/>
            <a:ext cx="9537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E815B6D-C49B-418B-AF24-80C70DFFE088}"/>
              </a:ext>
            </a:extLst>
          </p:cNvPr>
          <p:cNvCxnSpPr>
            <a:cxnSpLocks/>
          </p:cNvCxnSpPr>
          <p:nvPr/>
        </p:nvCxnSpPr>
        <p:spPr>
          <a:xfrm>
            <a:off x="2050044" y="5229200"/>
            <a:ext cx="9537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AE92C03-3838-4FCE-8A5C-008DC8EF4072}"/>
              </a:ext>
            </a:extLst>
          </p:cNvPr>
          <p:cNvCxnSpPr>
            <a:cxnSpLocks/>
          </p:cNvCxnSpPr>
          <p:nvPr/>
        </p:nvCxnSpPr>
        <p:spPr>
          <a:xfrm flipV="1">
            <a:off x="9048771" y="4725144"/>
            <a:ext cx="0" cy="216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2D4A5AE-F386-4D65-95F7-938CD66418AF}"/>
              </a:ext>
            </a:extLst>
          </p:cNvPr>
          <p:cNvCxnSpPr>
            <a:cxnSpLocks/>
          </p:cNvCxnSpPr>
          <p:nvPr/>
        </p:nvCxnSpPr>
        <p:spPr>
          <a:xfrm>
            <a:off x="9264352" y="4725144"/>
            <a:ext cx="0" cy="216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F44F189-CE77-4218-A7EC-ADA88BF6AFAA}"/>
              </a:ext>
            </a:extLst>
          </p:cNvPr>
          <p:cNvSpPr txBox="1"/>
          <p:nvPr/>
        </p:nvSpPr>
        <p:spPr>
          <a:xfrm>
            <a:off x="6504724" y="4237597"/>
            <a:ext cx="2277636" cy="369332"/>
          </a:xfrm>
          <a:prstGeom prst="rect">
            <a:avLst/>
          </a:prstGeom>
          <a:noFill/>
        </p:spPr>
        <p:txBody>
          <a:bodyPr wrap="square">
            <a:spAutoFit/>
          </a:bodyPr>
          <a:lstStyle/>
          <a:p>
            <a:pPr algn="ctr"/>
            <a:r>
              <a:rPr lang="en-US" altLang="ja-JP" sz="900" b="0" i="0" dirty="0">
                <a:solidFill>
                  <a:srgbClr val="171717"/>
                </a:solidFill>
                <a:effectLst/>
                <a:latin typeface="Segoe UI" panose="020B0502040204020203" pitchFamily="34" charset="0"/>
              </a:rPr>
              <a:t>Helm </a:t>
            </a:r>
            <a:r>
              <a:rPr lang="ja-JP" altLang="en-US" sz="900" b="0" i="0" dirty="0">
                <a:solidFill>
                  <a:srgbClr val="171717"/>
                </a:solidFill>
                <a:effectLst/>
                <a:latin typeface="Segoe UI" panose="020B0502040204020203" pitchFamily="34" charset="0"/>
              </a:rPr>
              <a:t>チャートに関する情報を格納する専用の </a:t>
            </a:r>
            <a:r>
              <a:rPr lang="en-US" altLang="ja-JP" sz="900" b="0" i="0" dirty="0">
                <a:solidFill>
                  <a:srgbClr val="171717"/>
                </a:solidFill>
                <a:effectLst/>
                <a:latin typeface="Segoe UI" panose="020B0502040204020203" pitchFamily="34" charset="0"/>
              </a:rPr>
              <a:t>HTTP </a:t>
            </a:r>
            <a:r>
              <a:rPr lang="ja-JP" altLang="en-US" sz="900" b="0" i="0" dirty="0">
                <a:solidFill>
                  <a:srgbClr val="171717"/>
                </a:solidFill>
                <a:effectLst/>
                <a:latin typeface="Segoe UI" panose="020B0502040204020203" pitchFamily="34" charset="0"/>
              </a:rPr>
              <a:t>サーバー</a:t>
            </a:r>
            <a:endParaRPr lang="en-US" sz="900" dirty="0"/>
          </a:p>
        </p:txBody>
      </p:sp>
      <p:sp>
        <p:nvSpPr>
          <p:cNvPr id="37" name="TextBox 36">
            <a:extLst>
              <a:ext uri="{FF2B5EF4-FFF2-40B4-BE49-F238E27FC236}">
                <a16:creationId xmlns:a16="http://schemas.microsoft.com/office/drawing/2014/main" id="{07FFBF10-A4EF-4B7C-B516-FC4705DD59FD}"/>
              </a:ext>
            </a:extLst>
          </p:cNvPr>
          <p:cNvSpPr txBox="1"/>
          <p:nvPr/>
        </p:nvSpPr>
        <p:spPr>
          <a:xfrm>
            <a:off x="9768408" y="4829090"/>
            <a:ext cx="953709" cy="400110"/>
          </a:xfrm>
          <a:prstGeom prst="rect">
            <a:avLst/>
          </a:prstGeom>
          <a:noFill/>
        </p:spPr>
        <p:txBody>
          <a:bodyPr wrap="square" rtlCol="0">
            <a:spAutoFit/>
          </a:bodyPr>
          <a:lstStyle/>
          <a:p>
            <a:pPr algn="ctr"/>
            <a:r>
              <a:rPr kumimoji="1" lang="en-US" sz="1000" dirty="0">
                <a:latin typeface="+mj-lt"/>
                <a:ea typeface="メイリオ" pitchFamily="50" charset="-128"/>
                <a:cs typeface="メイリオ" pitchFamily="50" charset="-128"/>
              </a:rPr>
              <a:t>Kubernetes  </a:t>
            </a:r>
            <a:r>
              <a:rPr kumimoji="1" lang="ja-JP" altLang="en-US" sz="1000" dirty="0">
                <a:latin typeface="+mj-lt"/>
                <a:ea typeface="メイリオ" pitchFamily="50" charset="-128"/>
                <a:cs typeface="メイリオ" pitchFamily="50" charset="-128"/>
              </a:rPr>
              <a:t>でのリリース</a:t>
            </a:r>
            <a:endParaRPr kumimoji="1" lang="en-US" sz="1000" dirty="0" err="1">
              <a:latin typeface="+mj-lt"/>
              <a:ea typeface="メイリオ" pitchFamily="50" charset="-128"/>
              <a:cs typeface="メイリオ" pitchFamily="50" charset="-128"/>
            </a:endParaRPr>
          </a:p>
        </p:txBody>
      </p:sp>
    </p:spTree>
    <p:extLst>
      <p:ext uri="{BB962C8B-B14F-4D97-AF65-F5344CB8AC3E}">
        <p14:creationId xmlns:p14="http://schemas.microsoft.com/office/powerpoint/2010/main" val="264902431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524E8-2998-42EC-89D0-0FA1A77ED426}"/>
              </a:ext>
            </a:extLst>
          </p:cNvPr>
          <p:cNvSpPr>
            <a:spLocks noGrp="1"/>
          </p:cNvSpPr>
          <p:nvPr>
            <p:ph type="title"/>
          </p:nvPr>
        </p:nvSpPr>
        <p:spPr/>
        <p:txBody>
          <a:bodyPr/>
          <a:lstStyle/>
          <a:p>
            <a:r>
              <a:rPr lang="en-US" dirty="0"/>
              <a:t>Helm </a:t>
            </a:r>
            <a:r>
              <a:rPr lang="ja-JP" altLang="en-US" dirty="0"/>
              <a:t>チャートのコンポーネント</a:t>
            </a:r>
            <a:endParaRPr lang="en-US" dirty="0"/>
          </a:p>
        </p:txBody>
      </p:sp>
      <p:graphicFrame>
        <p:nvGraphicFramePr>
          <p:cNvPr id="6" name="Table 6">
            <a:extLst>
              <a:ext uri="{FF2B5EF4-FFF2-40B4-BE49-F238E27FC236}">
                <a16:creationId xmlns:a16="http://schemas.microsoft.com/office/drawing/2014/main" id="{B29AD897-2141-42A6-8BB1-D3560953B3D2}"/>
              </a:ext>
            </a:extLst>
          </p:cNvPr>
          <p:cNvGraphicFramePr>
            <a:graphicFrameLocks noGrp="1"/>
          </p:cNvGraphicFramePr>
          <p:nvPr>
            <p:ph idx="1"/>
            <p:extLst>
              <p:ext uri="{D42A27DB-BD31-4B8C-83A1-F6EECF244321}">
                <p14:modId xmlns:p14="http://schemas.microsoft.com/office/powerpoint/2010/main" val="2492886625"/>
              </p:ext>
            </p:extLst>
          </p:nvPr>
        </p:nvGraphicFramePr>
        <p:xfrm>
          <a:off x="609600" y="1196752"/>
          <a:ext cx="10972800" cy="3708400"/>
        </p:xfrm>
        <a:graphic>
          <a:graphicData uri="http://schemas.openxmlformats.org/drawingml/2006/table">
            <a:tbl>
              <a:tblPr firstRow="1" bandRow="1">
                <a:tableStyleId>{5C22544A-7EE6-4342-B048-85BDC9FD1C3A}</a:tableStyleId>
              </a:tblPr>
              <a:tblGrid>
                <a:gridCol w="3656471">
                  <a:extLst>
                    <a:ext uri="{9D8B030D-6E8A-4147-A177-3AD203B41FA5}">
                      <a16:colId xmlns:a16="http://schemas.microsoft.com/office/drawing/2014/main" val="1477935470"/>
                    </a:ext>
                  </a:extLst>
                </a:gridCol>
                <a:gridCol w="7316329">
                  <a:extLst>
                    <a:ext uri="{9D8B030D-6E8A-4147-A177-3AD203B41FA5}">
                      <a16:colId xmlns:a16="http://schemas.microsoft.com/office/drawing/2014/main" val="3441846492"/>
                    </a:ext>
                  </a:extLst>
                </a:gridCol>
              </a:tblGrid>
              <a:tr h="370840">
                <a:tc>
                  <a:txBody>
                    <a:bodyPr/>
                    <a:lstStyle/>
                    <a:p>
                      <a:pPr algn="l" fontAlgn="t"/>
                      <a:r>
                        <a:rPr lang="en-US" altLang="ja-JP" dirty="0">
                          <a:effectLst/>
                        </a:rPr>
                        <a:t>[</a:t>
                      </a:r>
                      <a:r>
                        <a:rPr lang="ja-JP" altLang="en-US" dirty="0">
                          <a:effectLst/>
                        </a:rPr>
                        <a:t>ファイル</a:t>
                      </a:r>
                      <a:r>
                        <a:rPr lang="en-US" altLang="ja-JP" dirty="0">
                          <a:effectLst/>
                        </a:rPr>
                        <a:t>]/[</a:t>
                      </a:r>
                      <a:r>
                        <a:rPr lang="ja-JP" altLang="en-US" dirty="0">
                          <a:effectLst/>
                        </a:rPr>
                        <a:t>フォルダー</a:t>
                      </a:r>
                      <a:r>
                        <a:rPr lang="en-US" altLang="ja-JP" dirty="0">
                          <a:effectLst/>
                        </a:rPr>
                        <a:t>]</a:t>
                      </a:r>
                    </a:p>
                  </a:txBody>
                  <a:tcPr/>
                </a:tc>
                <a:tc>
                  <a:txBody>
                    <a:bodyPr/>
                    <a:lstStyle/>
                    <a:p>
                      <a:pPr algn="l" fontAlgn="t"/>
                      <a:r>
                        <a:rPr lang="ja-JP" altLang="en-US">
                          <a:effectLst/>
                        </a:rPr>
                        <a:t>説明</a:t>
                      </a:r>
                    </a:p>
                  </a:txBody>
                  <a:tcPr/>
                </a:tc>
                <a:extLst>
                  <a:ext uri="{0D108BD9-81ED-4DB2-BD59-A6C34878D82A}">
                    <a16:rowId xmlns:a16="http://schemas.microsoft.com/office/drawing/2014/main" val="1240698744"/>
                  </a:ext>
                </a:extLst>
              </a:tr>
              <a:tr h="370840">
                <a:tc>
                  <a:txBody>
                    <a:bodyPr/>
                    <a:lstStyle/>
                    <a:p>
                      <a:pPr algn="l" fontAlgn="t"/>
                      <a:r>
                        <a:rPr lang="en-US" b="1">
                          <a:effectLst/>
                        </a:rPr>
                        <a:t>Chart.yaml</a:t>
                      </a:r>
                      <a:endParaRPr lang="en-US">
                        <a:effectLst/>
                      </a:endParaRPr>
                    </a:p>
                  </a:txBody>
                  <a:tcPr/>
                </a:tc>
                <a:tc>
                  <a:txBody>
                    <a:bodyPr/>
                    <a:lstStyle/>
                    <a:p>
                      <a:pPr algn="l" fontAlgn="t"/>
                      <a:r>
                        <a:rPr lang="ja-JP" altLang="en-US" dirty="0">
                          <a:effectLst/>
                        </a:rPr>
                        <a:t>チャートに関する情報を含む </a:t>
                      </a:r>
                      <a:r>
                        <a:rPr lang="en-US" altLang="ja-JP" dirty="0">
                          <a:effectLst/>
                        </a:rPr>
                        <a:t>YAML </a:t>
                      </a:r>
                      <a:r>
                        <a:rPr lang="ja-JP" altLang="en-US" dirty="0">
                          <a:effectLst/>
                        </a:rPr>
                        <a:t>ファイル。</a:t>
                      </a:r>
                    </a:p>
                  </a:txBody>
                  <a:tcPr/>
                </a:tc>
                <a:extLst>
                  <a:ext uri="{0D108BD9-81ED-4DB2-BD59-A6C34878D82A}">
                    <a16:rowId xmlns:a16="http://schemas.microsoft.com/office/drawing/2014/main" val="729360767"/>
                  </a:ext>
                </a:extLst>
              </a:tr>
              <a:tr h="370840">
                <a:tc>
                  <a:txBody>
                    <a:bodyPr/>
                    <a:lstStyle/>
                    <a:p>
                      <a:pPr algn="l" fontAlgn="t"/>
                      <a:r>
                        <a:rPr lang="en-US" b="1">
                          <a:effectLst/>
                        </a:rPr>
                        <a:t>values.yaml</a:t>
                      </a:r>
                      <a:endParaRPr lang="en-US">
                        <a:effectLst/>
                      </a:endParaRPr>
                    </a:p>
                  </a:txBody>
                  <a:tcPr/>
                </a:tc>
                <a:tc>
                  <a:txBody>
                    <a:bodyPr/>
                    <a:lstStyle/>
                    <a:p>
                      <a:pPr algn="l" fontAlgn="t"/>
                      <a:r>
                        <a:rPr lang="ja-JP" altLang="en-US">
                          <a:effectLst/>
                        </a:rPr>
                        <a:t>チャートの既定の構成値。</a:t>
                      </a:r>
                    </a:p>
                  </a:txBody>
                  <a:tcPr/>
                </a:tc>
                <a:extLst>
                  <a:ext uri="{0D108BD9-81ED-4DB2-BD59-A6C34878D82A}">
                    <a16:rowId xmlns:a16="http://schemas.microsoft.com/office/drawing/2014/main" val="174998454"/>
                  </a:ext>
                </a:extLst>
              </a:tr>
              <a:tr h="370840">
                <a:tc>
                  <a:txBody>
                    <a:bodyPr/>
                    <a:lstStyle/>
                    <a:p>
                      <a:pPr algn="l" fontAlgn="t"/>
                      <a:r>
                        <a:rPr lang="en-US" b="1">
                          <a:effectLst/>
                        </a:rPr>
                        <a:t>templates/</a:t>
                      </a:r>
                      <a:endParaRPr lang="en-US">
                        <a:effectLst/>
                      </a:endParaRPr>
                    </a:p>
                  </a:txBody>
                  <a:tcPr/>
                </a:tc>
                <a:tc>
                  <a:txBody>
                    <a:bodyPr/>
                    <a:lstStyle/>
                    <a:p>
                      <a:pPr algn="l" fontAlgn="t"/>
                      <a:r>
                        <a:rPr lang="ja-JP" altLang="en-US">
                          <a:effectLst/>
                        </a:rPr>
                        <a:t>チャートのデプロイ テンプレートを含むフォルダー。</a:t>
                      </a:r>
                    </a:p>
                  </a:txBody>
                  <a:tcPr/>
                </a:tc>
                <a:extLst>
                  <a:ext uri="{0D108BD9-81ED-4DB2-BD59-A6C34878D82A}">
                    <a16:rowId xmlns:a16="http://schemas.microsoft.com/office/drawing/2014/main" val="2205250950"/>
                  </a:ext>
                </a:extLst>
              </a:tr>
              <a:tr h="370840">
                <a:tc>
                  <a:txBody>
                    <a:bodyPr/>
                    <a:lstStyle/>
                    <a:p>
                      <a:pPr algn="l" fontAlgn="t"/>
                      <a:r>
                        <a:rPr lang="en-US">
                          <a:effectLst/>
                        </a:rPr>
                        <a:t>LICENSE</a:t>
                      </a:r>
                    </a:p>
                  </a:txBody>
                  <a:tcPr/>
                </a:tc>
                <a:tc>
                  <a:txBody>
                    <a:bodyPr/>
                    <a:lstStyle/>
                    <a:p>
                      <a:pPr algn="l" fontAlgn="t"/>
                      <a:r>
                        <a:rPr lang="ja-JP" altLang="en-US">
                          <a:effectLst/>
                        </a:rPr>
                        <a:t>チャートのライセンスを含むプレーン テキスト ファイル。</a:t>
                      </a:r>
                    </a:p>
                  </a:txBody>
                  <a:tcPr/>
                </a:tc>
                <a:extLst>
                  <a:ext uri="{0D108BD9-81ED-4DB2-BD59-A6C34878D82A}">
                    <a16:rowId xmlns:a16="http://schemas.microsoft.com/office/drawing/2014/main" val="3671235941"/>
                  </a:ext>
                </a:extLst>
              </a:tr>
              <a:tr h="370840">
                <a:tc>
                  <a:txBody>
                    <a:bodyPr/>
                    <a:lstStyle/>
                    <a:p>
                      <a:pPr algn="l" fontAlgn="t"/>
                      <a:r>
                        <a:rPr lang="en-US">
                          <a:effectLst/>
                        </a:rPr>
                        <a:t>README.md</a:t>
                      </a:r>
                    </a:p>
                  </a:txBody>
                  <a:tcPr/>
                </a:tc>
                <a:tc>
                  <a:txBody>
                    <a:bodyPr/>
                    <a:lstStyle/>
                    <a:p>
                      <a:pPr algn="l" fontAlgn="t"/>
                      <a:r>
                        <a:rPr lang="ja-JP" altLang="en-US">
                          <a:effectLst/>
                        </a:rPr>
                        <a:t>チャートの使用方法に関する指示を含むマークダウン ファイル。</a:t>
                      </a:r>
                    </a:p>
                  </a:txBody>
                  <a:tcPr/>
                </a:tc>
                <a:extLst>
                  <a:ext uri="{0D108BD9-81ED-4DB2-BD59-A6C34878D82A}">
                    <a16:rowId xmlns:a16="http://schemas.microsoft.com/office/drawing/2014/main" val="128685774"/>
                  </a:ext>
                </a:extLst>
              </a:tr>
              <a:tr h="370840">
                <a:tc>
                  <a:txBody>
                    <a:bodyPr/>
                    <a:lstStyle/>
                    <a:p>
                      <a:pPr algn="l" fontAlgn="t"/>
                      <a:r>
                        <a:rPr lang="en-US">
                          <a:effectLst/>
                        </a:rPr>
                        <a:t>values.schema.json**</a:t>
                      </a:r>
                    </a:p>
                  </a:txBody>
                  <a:tcPr/>
                </a:tc>
                <a:tc>
                  <a:txBody>
                    <a:bodyPr/>
                    <a:lstStyle/>
                    <a:p>
                      <a:pPr algn="l" fontAlgn="t"/>
                      <a:r>
                        <a:rPr lang="en-US" altLang="ja-JP">
                          <a:effectLst/>
                        </a:rPr>
                        <a:t>values.yaml </a:t>
                      </a:r>
                      <a:r>
                        <a:rPr lang="ja-JP" altLang="en-US">
                          <a:effectLst/>
                        </a:rPr>
                        <a:t>ファイルに構造を適用するためのスキーマ ファイル。</a:t>
                      </a:r>
                    </a:p>
                  </a:txBody>
                  <a:tcPr/>
                </a:tc>
                <a:extLst>
                  <a:ext uri="{0D108BD9-81ED-4DB2-BD59-A6C34878D82A}">
                    <a16:rowId xmlns:a16="http://schemas.microsoft.com/office/drawing/2014/main" val="3567073838"/>
                  </a:ext>
                </a:extLst>
              </a:tr>
              <a:tr h="370840">
                <a:tc>
                  <a:txBody>
                    <a:bodyPr/>
                    <a:lstStyle/>
                    <a:p>
                      <a:pPr algn="l" fontAlgn="t"/>
                      <a:r>
                        <a:rPr lang="en-US">
                          <a:effectLst/>
                        </a:rPr>
                        <a:t>charts/</a:t>
                      </a:r>
                    </a:p>
                  </a:txBody>
                  <a:tcPr/>
                </a:tc>
                <a:tc>
                  <a:txBody>
                    <a:bodyPr/>
                    <a:lstStyle/>
                    <a:p>
                      <a:pPr algn="l" fontAlgn="t"/>
                      <a:r>
                        <a:rPr lang="ja-JP" altLang="en-US">
                          <a:effectLst/>
                        </a:rPr>
                        <a:t>メイン チャートのすべてのサブチャートを含むフォルダー。</a:t>
                      </a:r>
                    </a:p>
                  </a:txBody>
                  <a:tcPr/>
                </a:tc>
                <a:extLst>
                  <a:ext uri="{0D108BD9-81ED-4DB2-BD59-A6C34878D82A}">
                    <a16:rowId xmlns:a16="http://schemas.microsoft.com/office/drawing/2014/main" val="1130338388"/>
                  </a:ext>
                </a:extLst>
              </a:tr>
              <a:tr h="370840">
                <a:tc>
                  <a:txBody>
                    <a:bodyPr/>
                    <a:lstStyle/>
                    <a:p>
                      <a:pPr algn="l" fontAlgn="t"/>
                      <a:r>
                        <a:rPr lang="en-US">
                          <a:effectLst/>
                        </a:rPr>
                        <a:t>crds/</a:t>
                      </a:r>
                    </a:p>
                  </a:txBody>
                  <a:tcPr/>
                </a:tc>
                <a:tc>
                  <a:txBody>
                    <a:bodyPr/>
                    <a:lstStyle/>
                    <a:p>
                      <a:pPr algn="l" fontAlgn="t"/>
                      <a:r>
                        <a:rPr lang="ja-JP" altLang="en-US">
                          <a:effectLst/>
                        </a:rPr>
                        <a:t>カスタム リソース定義。</a:t>
                      </a:r>
                    </a:p>
                  </a:txBody>
                  <a:tcPr/>
                </a:tc>
                <a:extLst>
                  <a:ext uri="{0D108BD9-81ED-4DB2-BD59-A6C34878D82A}">
                    <a16:rowId xmlns:a16="http://schemas.microsoft.com/office/drawing/2014/main" val="64878345"/>
                  </a:ext>
                </a:extLst>
              </a:tr>
              <a:tr h="370840">
                <a:tc>
                  <a:txBody>
                    <a:bodyPr/>
                    <a:lstStyle/>
                    <a:p>
                      <a:pPr algn="l" fontAlgn="t"/>
                      <a:r>
                        <a:rPr lang="en-US">
                          <a:effectLst/>
                        </a:rPr>
                        <a:t>templates/Notes.txt</a:t>
                      </a:r>
                    </a:p>
                  </a:txBody>
                  <a:tcPr/>
                </a:tc>
                <a:tc>
                  <a:txBody>
                    <a:bodyPr/>
                    <a:lstStyle/>
                    <a:p>
                      <a:pPr algn="l" fontAlgn="t"/>
                      <a:r>
                        <a:rPr lang="ja-JP" altLang="en-US" dirty="0">
                          <a:effectLst/>
                        </a:rPr>
                        <a:t>テンプレートの使用上の注意を含むテキスト ファイル</a:t>
                      </a:r>
                    </a:p>
                  </a:txBody>
                  <a:tcPr/>
                </a:tc>
                <a:extLst>
                  <a:ext uri="{0D108BD9-81ED-4DB2-BD59-A6C34878D82A}">
                    <a16:rowId xmlns:a16="http://schemas.microsoft.com/office/drawing/2014/main" val="726567743"/>
                  </a:ext>
                </a:extLst>
              </a:tr>
            </a:tbl>
          </a:graphicData>
        </a:graphic>
      </p:graphicFrame>
      <p:sp>
        <p:nvSpPr>
          <p:cNvPr id="4" name="Slide Number Placeholder 3">
            <a:extLst>
              <a:ext uri="{FF2B5EF4-FFF2-40B4-BE49-F238E27FC236}">
                <a16:creationId xmlns:a16="http://schemas.microsoft.com/office/drawing/2014/main" id="{A4C58240-F64F-43D0-9073-37703BD59776}"/>
              </a:ext>
            </a:extLst>
          </p:cNvPr>
          <p:cNvSpPr>
            <a:spLocks noGrp="1"/>
          </p:cNvSpPr>
          <p:nvPr>
            <p:ph type="sldNum" sz="quarter" idx="4"/>
          </p:nvPr>
        </p:nvSpPr>
        <p:spPr/>
        <p:txBody>
          <a:bodyPr/>
          <a:lstStyle/>
          <a:p>
            <a:fld id="{14E33006-2403-43D1-A522-31683E517756}" type="slidenum">
              <a:rPr lang="ja-JP" altLang="en-US" smtClean="0"/>
              <a:pPr/>
              <a:t>44</a:t>
            </a:fld>
            <a:endParaRPr lang="ja-JP" altLang="en-US" dirty="0"/>
          </a:p>
        </p:txBody>
      </p:sp>
      <p:sp>
        <p:nvSpPr>
          <p:cNvPr id="7" name="TextBox 6">
            <a:extLst>
              <a:ext uri="{FF2B5EF4-FFF2-40B4-BE49-F238E27FC236}">
                <a16:creationId xmlns:a16="http://schemas.microsoft.com/office/drawing/2014/main" id="{A94A3546-3E36-4F1E-AC09-4F47E15703A0}"/>
              </a:ext>
            </a:extLst>
          </p:cNvPr>
          <p:cNvSpPr txBox="1"/>
          <p:nvPr/>
        </p:nvSpPr>
        <p:spPr>
          <a:xfrm>
            <a:off x="8486056" y="5013176"/>
            <a:ext cx="3096344" cy="261610"/>
          </a:xfrm>
          <a:prstGeom prst="rect">
            <a:avLst/>
          </a:prstGeom>
          <a:noFill/>
        </p:spPr>
        <p:txBody>
          <a:bodyPr wrap="square" rtlCol="0">
            <a:spAutoFit/>
          </a:bodyPr>
          <a:lstStyle/>
          <a:p>
            <a:pPr algn="r"/>
            <a:r>
              <a:rPr kumimoji="1" lang="en-US" altLang="ja-JP" sz="1100" dirty="0">
                <a:latin typeface="+mj-lt"/>
                <a:ea typeface="メイリオ" pitchFamily="50" charset="-128"/>
                <a:cs typeface="メイリオ" pitchFamily="50" charset="-128"/>
              </a:rPr>
              <a:t>※</a:t>
            </a:r>
            <a:r>
              <a:rPr kumimoji="1" lang="ja-JP" altLang="en-US" sz="1100" b="1" dirty="0">
                <a:latin typeface="+mj-lt"/>
                <a:ea typeface="メイリオ" pitchFamily="50" charset="-128"/>
                <a:cs typeface="メイリオ" pitchFamily="50" charset="-128"/>
              </a:rPr>
              <a:t>太字</a:t>
            </a:r>
            <a:r>
              <a:rPr kumimoji="1" lang="ja-JP" altLang="en-US" sz="1100" dirty="0">
                <a:latin typeface="+mj-lt"/>
                <a:ea typeface="メイリオ" pitchFamily="50" charset="-128"/>
                <a:cs typeface="メイリオ" pitchFamily="50" charset="-128"/>
              </a:rPr>
              <a:t>は必須項目</a:t>
            </a:r>
            <a:endParaRPr kumimoji="1" lang="en-US" sz="1100" dirty="0" err="1">
              <a:latin typeface="+mj-lt"/>
              <a:ea typeface="メイリオ" pitchFamily="50" charset="-128"/>
              <a:cs typeface="メイリオ" pitchFamily="50" charset="-128"/>
            </a:endParaRPr>
          </a:p>
        </p:txBody>
      </p:sp>
      <p:sp>
        <p:nvSpPr>
          <p:cNvPr id="8" name="TextBox 7">
            <a:extLst>
              <a:ext uri="{FF2B5EF4-FFF2-40B4-BE49-F238E27FC236}">
                <a16:creationId xmlns:a16="http://schemas.microsoft.com/office/drawing/2014/main" id="{07D00D51-A374-4A18-B56B-F21082CC10F4}"/>
              </a:ext>
            </a:extLst>
          </p:cNvPr>
          <p:cNvSpPr txBox="1"/>
          <p:nvPr/>
        </p:nvSpPr>
        <p:spPr>
          <a:xfrm>
            <a:off x="3047565" y="5406627"/>
            <a:ext cx="6095128" cy="584775"/>
          </a:xfrm>
          <a:prstGeom prst="rect">
            <a:avLst/>
          </a:prstGeom>
          <a:solidFill>
            <a:schemeClr val="bg1">
              <a:lumMod val="95000"/>
            </a:schemeClr>
          </a:solidFill>
          <a:ln>
            <a:solidFill>
              <a:schemeClr val="tx1"/>
            </a:solidFill>
          </a:ln>
        </p:spPr>
        <p:txBody>
          <a:bodyPr wrap="square">
            <a:spAutoFit/>
          </a:bodyPr>
          <a:lstStyle/>
          <a:p>
            <a:r>
              <a:rPr lang="en-US" sz="1600" dirty="0">
                <a:solidFill>
                  <a:srgbClr val="333333"/>
                </a:solidFill>
                <a:effectLst/>
                <a:latin typeface="Monaco"/>
              </a:rPr>
              <a:t>$ helm create helm-sample </a:t>
            </a:r>
          </a:p>
          <a:p>
            <a:r>
              <a:rPr lang="en-US" sz="1600" dirty="0">
                <a:solidFill>
                  <a:srgbClr val="333333"/>
                </a:solidFill>
                <a:effectLst/>
                <a:latin typeface="Monaco"/>
              </a:rPr>
              <a:t>Creating helm-sample</a:t>
            </a:r>
          </a:p>
        </p:txBody>
      </p:sp>
    </p:spTree>
    <p:extLst>
      <p:ext uri="{BB962C8B-B14F-4D97-AF65-F5344CB8AC3E}">
        <p14:creationId xmlns:p14="http://schemas.microsoft.com/office/powerpoint/2010/main" val="338062546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9B692-0CA1-4383-B472-BC15237DABDA}"/>
              </a:ext>
            </a:extLst>
          </p:cNvPr>
          <p:cNvSpPr>
            <a:spLocks noGrp="1"/>
          </p:cNvSpPr>
          <p:nvPr>
            <p:ph type="title"/>
          </p:nvPr>
        </p:nvSpPr>
        <p:spPr/>
        <p:txBody>
          <a:bodyPr/>
          <a:lstStyle/>
          <a:p>
            <a:r>
              <a:rPr lang="ja-JP" altLang="en-US" dirty="0"/>
              <a:t>リポジトリから「</a:t>
            </a:r>
            <a:r>
              <a:rPr lang="en-US" altLang="ja-JP" dirty="0"/>
              <a:t>helm install</a:t>
            </a:r>
            <a:r>
              <a:rPr lang="ja-JP" altLang="en-US" dirty="0"/>
              <a:t>」で </a:t>
            </a:r>
            <a:r>
              <a:rPr lang="en-US" altLang="ja-JP" dirty="0"/>
              <a:t>Kubernetes </a:t>
            </a:r>
            <a:r>
              <a:rPr lang="ja-JP" altLang="en-US" dirty="0"/>
              <a:t>クラスタにデプロイ</a:t>
            </a:r>
            <a:endParaRPr lang="en-US" dirty="0"/>
          </a:p>
        </p:txBody>
      </p:sp>
      <p:sp>
        <p:nvSpPr>
          <p:cNvPr id="4" name="Slide Number Placeholder 3">
            <a:extLst>
              <a:ext uri="{FF2B5EF4-FFF2-40B4-BE49-F238E27FC236}">
                <a16:creationId xmlns:a16="http://schemas.microsoft.com/office/drawing/2014/main" id="{C5F25C43-FC75-4154-8C77-BD65E92ED7AA}"/>
              </a:ext>
            </a:extLst>
          </p:cNvPr>
          <p:cNvSpPr>
            <a:spLocks noGrp="1"/>
          </p:cNvSpPr>
          <p:nvPr>
            <p:ph type="sldNum" sz="quarter" idx="4"/>
          </p:nvPr>
        </p:nvSpPr>
        <p:spPr/>
        <p:txBody>
          <a:bodyPr/>
          <a:lstStyle/>
          <a:p>
            <a:fld id="{14E33006-2403-43D1-A522-31683E517756}" type="slidenum">
              <a:rPr lang="ja-JP" altLang="en-US" smtClean="0"/>
              <a:pPr/>
              <a:t>45</a:t>
            </a:fld>
            <a:endParaRPr lang="ja-JP" altLang="en-US" dirty="0"/>
          </a:p>
        </p:txBody>
      </p:sp>
      <p:sp>
        <p:nvSpPr>
          <p:cNvPr id="5" name="Flowchart: Magnetic Disk 4">
            <a:extLst>
              <a:ext uri="{FF2B5EF4-FFF2-40B4-BE49-F238E27FC236}">
                <a16:creationId xmlns:a16="http://schemas.microsoft.com/office/drawing/2014/main" id="{E976D1BA-1E19-4EAF-8437-4B03EBC42107}"/>
              </a:ext>
            </a:extLst>
          </p:cNvPr>
          <p:cNvSpPr/>
          <p:nvPr/>
        </p:nvSpPr>
        <p:spPr>
          <a:xfrm>
            <a:off x="1185392" y="1171781"/>
            <a:ext cx="1865662" cy="1080120"/>
          </a:xfrm>
          <a:prstGeom prst="flowChartMagneticDisk">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Laptop outline">
            <a:extLst>
              <a:ext uri="{FF2B5EF4-FFF2-40B4-BE49-F238E27FC236}">
                <a16:creationId xmlns:a16="http://schemas.microsoft.com/office/drawing/2014/main" id="{7A6111BB-9866-46ED-B7C9-8BF6437E8F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21160" y="5466928"/>
            <a:ext cx="914400" cy="914400"/>
          </a:xfrm>
          <a:prstGeom prst="rect">
            <a:avLst/>
          </a:prstGeom>
        </p:spPr>
      </p:pic>
      <p:sp>
        <p:nvSpPr>
          <p:cNvPr id="9" name="TextBox 8">
            <a:extLst>
              <a:ext uri="{FF2B5EF4-FFF2-40B4-BE49-F238E27FC236}">
                <a16:creationId xmlns:a16="http://schemas.microsoft.com/office/drawing/2014/main" id="{89C0E817-B8EA-4D08-8869-701A663AD258}"/>
              </a:ext>
            </a:extLst>
          </p:cNvPr>
          <p:cNvSpPr txBox="1"/>
          <p:nvPr/>
        </p:nvSpPr>
        <p:spPr>
          <a:xfrm>
            <a:off x="696508" y="6182837"/>
            <a:ext cx="1963703" cy="276999"/>
          </a:xfrm>
          <a:prstGeom prst="rect">
            <a:avLst/>
          </a:prstGeom>
          <a:noFill/>
        </p:spPr>
        <p:txBody>
          <a:bodyPr wrap="square" rtlCol="0">
            <a:spAutoFit/>
          </a:bodyPr>
          <a:lstStyle/>
          <a:p>
            <a:pPr algn="ctr"/>
            <a:r>
              <a:rPr kumimoji="1" lang="ja-JP" altLang="en-US" sz="1200" dirty="0">
                <a:latin typeface="+mj-lt"/>
                <a:ea typeface="メイリオ" pitchFamily="50" charset="-128"/>
                <a:cs typeface="メイリオ" pitchFamily="50" charset="-128"/>
              </a:rPr>
              <a:t>開発マシン</a:t>
            </a:r>
            <a:endParaRPr kumimoji="1" lang="en-US" sz="1200" dirty="0">
              <a:latin typeface="+mj-lt"/>
              <a:ea typeface="メイリオ" pitchFamily="50" charset="-128"/>
              <a:cs typeface="メイリオ" pitchFamily="50" charset="-128"/>
            </a:endParaRPr>
          </a:p>
        </p:txBody>
      </p:sp>
      <p:sp>
        <p:nvSpPr>
          <p:cNvPr id="11" name="TextBox 10">
            <a:extLst>
              <a:ext uri="{FF2B5EF4-FFF2-40B4-BE49-F238E27FC236}">
                <a16:creationId xmlns:a16="http://schemas.microsoft.com/office/drawing/2014/main" id="{6FA6416A-1EE3-47BC-BC96-F01845BB7895}"/>
              </a:ext>
            </a:extLst>
          </p:cNvPr>
          <p:cNvSpPr txBox="1"/>
          <p:nvPr/>
        </p:nvSpPr>
        <p:spPr>
          <a:xfrm>
            <a:off x="5858272" y="5085184"/>
            <a:ext cx="1440160" cy="600164"/>
          </a:xfrm>
          <a:prstGeom prst="rect">
            <a:avLst/>
          </a:prstGeom>
          <a:solidFill>
            <a:schemeClr val="bg1">
              <a:lumMod val="95000"/>
            </a:schemeClr>
          </a:solidFill>
          <a:ln>
            <a:solidFill>
              <a:schemeClr val="bg1">
                <a:lumMod val="50000"/>
              </a:schemeClr>
            </a:solidFill>
          </a:ln>
        </p:spPr>
        <p:txBody>
          <a:bodyPr wrap="square">
            <a:spAutoFit/>
          </a:bodyPr>
          <a:lstStyle/>
          <a:p>
            <a:r>
              <a:rPr lang="en-US" sz="1100" dirty="0"/>
              <a:t>image:</a:t>
            </a:r>
          </a:p>
          <a:p>
            <a:r>
              <a:rPr lang="en-US" sz="1100" dirty="0"/>
              <a:t>    repository: </a:t>
            </a:r>
            <a:r>
              <a:rPr lang="en-US" sz="1100" dirty="0" err="1">
                <a:solidFill>
                  <a:schemeClr val="accent5"/>
                </a:solidFill>
              </a:rPr>
              <a:t>nginx</a:t>
            </a:r>
            <a:endParaRPr lang="en-US" sz="1100" dirty="0">
              <a:solidFill>
                <a:schemeClr val="accent5"/>
              </a:solidFill>
            </a:endParaRPr>
          </a:p>
          <a:p>
            <a:r>
              <a:rPr lang="en-US" sz="1100" dirty="0"/>
              <a:t>    tag: </a:t>
            </a:r>
            <a:r>
              <a:rPr lang="en-US" sz="1100" dirty="0">
                <a:solidFill>
                  <a:schemeClr val="accent5"/>
                </a:solidFill>
              </a:rPr>
              <a:t>1.19.6</a:t>
            </a:r>
          </a:p>
        </p:txBody>
      </p:sp>
      <p:sp>
        <p:nvSpPr>
          <p:cNvPr id="13" name="TextBox 12">
            <a:extLst>
              <a:ext uri="{FF2B5EF4-FFF2-40B4-BE49-F238E27FC236}">
                <a16:creationId xmlns:a16="http://schemas.microsoft.com/office/drawing/2014/main" id="{A2D661CC-D152-4740-8BF4-2F26F9E41958}"/>
              </a:ext>
            </a:extLst>
          </p:cNvPr>
          <p:cNvSpPr txBox="1"/>
          <p:nvPr/>
        </p:nvSpPr>
        <p:spPr>
          <a:xfrm>
            <a:off x="5596500" y="4869160"/>
            <a:ext cx="1963703" cy="276999"/>
          </a:xfrm>
          <a:prstGeom prst="rect">
            <a:avLst/>
          </a:prstGeom>
          <a:noFill/>
        </p:spPr>
        <p:txBody>
          <a:bodyPr wrap="square" rtlCol="0">
            <a:spAutoFit/>
          </a:bodyPr>
          <a:lstStyle/>
          <a:p>
            <a:pPr algn="ctr"/>
            <a:r>
              <a:rPr kumimoji="1" lang="en-US" altLang="ja-JP" sz="1200" dirty="0" err="1">
                <a:latin typeface="+mj-lt"/>
                <a:ea typeface="メイリオ" pitchFamily="50" charset="-128"/>
                <a:cs typeface="メイリオ" pitchFamily="50" charset="-128"/>
              </a:rPr>
              <a:t>values.yaml</a:t>
            </a:r>
            <a:endParaRPr kumimoji="1" lang="en-US" sz="1200" dirty="0">
              <a:latin typeface="+mj-lt"/>
              <a:ea typeface="メイリオ" pitchFamily="50" charset="-128"/>
              <a:cs typeface="メイリオ" pitchFamily="50" charset="-128"/>
            </a:endParaRPr>
          </a:p>
        </p:txBody>
      </p:sp>
      <p:sp>
        <p:nvSpPr>
          <p:cNvPr id="16" name="TextBox 15">
            <a:extLst>
              <a:ext uri="{FF2B5EF4-FFF2-40B4-BE49-F238E27FC236}">
                <a16:creationId xmlns:a16="http://schemas.microsoft.com/office/drawing/2014/main" id="{1325736B-996D-4A04-A25D-C21A880A7945}"/>
              </a:ext>
            </a:extLst>
          </p:cNvPr>
          <p:cNvSpPr txBox="1"/>
          <p:nvPr/>
        </p:nvSpPr>
        <p:spPr>
          <a:xfrm>
            <a:off x="2711623" y="5847752"/>
            <a:ext cx="6768753" cy="369332"/>
          </a:xfrm>
          <a:prstGeom prst="rect">
            <a:avLst/>
          </a:prstGeom>
          <a:noFill/>
          <a:ln>
            <a:solidFill>
              <a:schemeClr val="bg1">
                <a:lumMod val="50000"/>
              </a:schemeClr>
            </a:solidFill>
          </a:ln>
        </p:spPr>
        <p:txBody>
          <a:bodyPr wrap="square">
            <a:spAutoFit/>
          </a:bodyPr>
          <a:lstStyle/>
          <a:p>
            <a:pPr algn="ctr"/>
            <a:r>
              <a:rPr lang="en-US" dirty="0"/>
              <a:t>$ helm install –f ./</a:t>
            </a:r>
            <a:r>
              <a:rPr lang="en-US" dirty="0" err="1"/>
              <a:t>values.yaml</a:t>
            </a:r>
            <a:r>
              <a:rPr lang="en-US" dirty="0"/>
              <a:t> </a:t>
            </a:r>
            <a:r>
              <a:rPr lang="en-US" dirty="0" err="1"/>
              <a:t>mychart</a:t>
            </a:r>
            <a:r>
              <a:rPr lang="en-US" dirty="0"/>
              <a:t> </a:t>
            </a:r>
            <a:r>
              <a:rPr lang="en-US" dirty="0" err="1"/>
              <a:t>myrepo</a:t>
            </a:r>
            <a:r>
              <a:rPr lang="en-US" dirty="0"/>
              <a:t>/</a:t>
            </a:r>
            <a:r>
              <a:rPr lang="en-US" dirty="0" err="1"/>
              <a:t>mychart</a:t>
            </a:r>
            <a:endParaRPr lang="en-US" dirty="0"/>
          </a:p>
        </p:txBody>
      </p:sp>
      <p:sp>
        <p:nvSpPr>
          <p:cNvPr id="17" name="Cube 16">
            <a:extLst>
              <a:ext uri="{FF2B5EF4-FFF2-40B4-BE49-F238E27FC236}">
                <a16:creationId xmlns:a16="http://schemas.microsoft.com/office/drawing/2014/main" id="{3353136D-CA6C-4352-AD94-3ABF4DCF2C26}"/>
              </a:ext>
            </a:extLst>
          </p:cNvPr>
          <p:cNvSpPr/>
          <p:nvPr/>
        </p:nvSpPr>
        <p:spPr>
          <a:xfrm>
            <a:off x="1559496" y="1779638"/>
            <a:ext cx="360040" cy="360040"/>
          </a:xfrm>
          <a:prstGeom prst="cub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26EB421-696C-49D7-B868-ECC9C82BB084}"/>
              </a:ext>
            </a:extLst>
          </p:cNvPr>
          <p:cNvSpPr txBox="1"/>
          <p:nvPr/>
        </p:nvSpPr>
        <p:spPr>
          <a:xfrm>
            <a:off x="1468000" y="1863494"/>
            <a:ext cx="1963703" cy="276999"/>
          </a:xfrm>
          <a:prstGeom prst="rect">
            <a:avLst/>
          </a:prstGeom>
          <a:noFill/>
        </p:spPr>
        <p:txBody>
          <a:bodyPr wrap="square" rtlCol="0">
            <a:spAutoFit/>
          </a:bodyPr>
          <a:lstStyle/>
          <a:p>
            <a:pPr algn="ctr"/>
            <a:r>
              <a:rPr lang="en-US" altLang="ja-JP" sz="1200" dirty="0" err="1">
                <a:latin typeface="+mj-lt"/>
                <a:ea typeface="メイリオ" pitchFamily="50" charset="-128"/>
                <a:cs typeface="メイリオ" pitchFamily="50" charset="-128"/>
              </a:rPr>
              <a:t>m</a:t>
            </a:r>
            <a:r>
              <a:rPr kumimoji="1" lang="en-US" altLang="ja-JP" sz="1200" dirty="0" err="1">
                <a:latin typeface="+mj-lt"/>
                <a:ea typeface="メイリオ" pitchFamily="50" charset="-128"/>
                <a:cs typeface="メイリオ" pitchFamily="50" charset="-128"/>
              </a:rPr>
              <a:t>ychart.tgx</a:t>
            </a:r>
            <a:endParaRPr kumimoji="1" lang="en-US" sz="1200" dirty="0">
              <a:latin typeface="+mj-lt"/>
              <a:ea typeface="メイリオ" pitchFamily="50" charset="-128"/>
              <a:cs typeface="メイリオ" pitchFamily="50" charset="-128"/>
            </a:endParaRPr>
          </a:p>
        </p:txBody>
      </p:sp>
      <p:sp>
        <p:nvSpPr>
          <p:cNvPr id="19" name="TextBox 18">
            <a:extLst>
              <a:ext uri="{FF2B5EF4-FFF2-40B4-BE49-F238E27FC236}">
                <a16:creationId xmlns:a16="http://schemas.microsoft.com/office/drawing/2014/main" id="{2E32767A-DCE6-4D6B-9B58-78A093AFF3BA}"/>
              </a:ext>
            </a:extLst>
          </p:cNvPr>
          <p:cNvSpPr txBox="1"/>
          <p:nvPr/>
        </p:nvSpPr>
        <p:spPr>
          <a:xfrm>
            <a:off x="1136371" y="1556792"/>
            <a:ext cx="1963703" cy="276999"/>
          </a:xfrm>
          <a:prstGeom prst="rect">
            <a:avLst/>
          </a:prstGeom>
          <a:noFill/>
        </p:spPr>
        <p:txBody>
          <a:bodyPr wrap="square" rtlCol="0">
            <a:spAutoFit/>
          </a:bodyPr>
          <a:lstStyle/>
          <a:p>
            <a:pPr algn="ctr"/>
            <a:r>
              <a:rPr lang="ja-JP" altLang="en-US" sz="1200" dirty="0">
                <a:latin typeface="+mj-lt"/>
                <a:ea typeface="メイリオ" pitchFamily="50" charset="-128"/>
                <a:cs typeface="メイリオ" pitchFamily="50" charset="-128"/>
              </a:rPr>
              <a:t>チャート</a:t>
            </a:r>
            <a:endParaRPr kumimoji="1" lang="en-US" sz="1200" dirty="0">
              <a:latin typeface="+mj-lt"/>
              <a:ea typeface="メイリオ" pitchFamily="50" charset="-128"/>
              <a:cs typeface="メイリオ" pitchFamily="50" charset="-128"/>
            </a:endParaRPr>
          </a:p>
        </p:txBody>
      </p:sp>
      <p:sp>
        <p:nvSpPr>
          <p:cNvPr id="20" name="TextBox 19">
            <a:extLst>
              <a:ext uri="{FF2B5EF4-FFF2-40B4-BE49-F238E27FC236}">
                <a16:creationId xmlns:a16="http://schemas.microsoft.com/office/drawing/2014/main" id="{8FEA4D64-CBD1-42F5-A145-7FA91002E8A0}"/>
              </a:ext>
            </a:extLst>
          </p:cNvPr>
          <p:cNvSpPr txBox="1"/>
          <p:nvPr/>
        </p:nvSpPr>
        <p:spPr>
          <a:xfrm>
            <a:off x="1136371" y="819929"/>
            <a:ext cx="1963703" cy="276999"/>
          </a:xfrm>
          <a:prstGeom prst="rect">
            <a:avLst/>
          </a:prstGeom>
          <a:noFill/>
        </p:spPr>
        <p:txBody>
          <a:bodyPr wrap="square" rtlCol="0">
            <a:spAutoFit/>
          </a:bodyPr>
          <a:lstStyle/>
          <a:p>
            <a:pPr algn="ctr"/>
            <a:r>
              <a:rPr lang="ja-JP" altLang="en-US" sz="1200" dirty="0">
                <a:latin typeface="+mj-lt"/>
                <a:ea typeface="メイリオ" pitchFamily="50" charset="-128"/>
                <a:cs typeface="メイリオ" pitchFamily="50" charset="-128"/>
              </a:rPr>
              <a:t>リポジトリ </a:t>
            </a:r>
            <a:r>
              <a:rPr lang="en-US" altLang="ja-JP" sz="1200" dirty="0" err="1">
                <a:latin typeface="+mj-lt"/>
                <a:ea typeface="メイリオ" pitchFamily="50" charset="-128"/>
                <a:cs typeface="メイリオ" pitchFamily="50" charset="-128"/>
              </a:rPr>
              <a:t>myrepo</a:t>
            </a:r>
            <a:endParaRPr kumimoji="1" lang="en-US" sz="1200" dirty="0">
              <a:latin typeface="+mj-lt"/>
              <a:ea typeface="メイリオ" pitchFamily="50" charset="-128"/>
              <a:cs typeface="メイリオ" pitchFamily="50" charset="-128"/>
            </a:endParaRPr>
          </a:p>
        </p:txBody>
      </p:sp>
      <p:sp>
        <p:nvSpPr>
          <p:cNvPr id="21" name="TextBox 20">
            <a:extLst>
              <a:ext uri="{FF2B5EF4-FFF2-40B4-BE49-F238E27FC236}">
                <a16:creationId xmlns:a16="http://schemas.microsoft.com/office/drawing/2014/main" id="{992F9AB3-2404-4215-A264-F61F684B22EF}"/>
              </a:ext>
            </a:extLst>
          </p:cNvPr>
          <p:cNvSpPr txBox="1"/>
          <p:nvPr/>
        </p:nvSpPr>
        <p:spPr>
          <a:xfrm>
            <a:off x="1415480" y="2601541"/>
            <a:ext cx="4104456" cy="1615827"/>
          </a:xfrm>
          <a:prstGeom prst="rect">
            <a:avLst/>
          </a:prstGeom>
          <a:solidFill>
            <a:schemeClr val="bg1">
              <a:lumMod val="95000"/>
            </a:schemeClr>
          </a:solidFill>
          <a:ln>
            <a:solidFill>
              <a:schemeClr val="bg1">
                <a:lumMod val="50000"/>
              </a:schemeClr>
            </a:solidFill>
          </a:ln>
        </p:spPr>
        <p:txBody>
          <a:bodyPr wrap="square">
            <a:spAutoFit/>
          </a:bodyPr>
          <a:lstStyle/>
          <a:p>
            <a:r>
              <a:rPr lang="en-US" sz="1100" dirty="0" err="1"/>
              <a:t>apiVersion</a:t>
            </a:r>
            <a:r>
              <a:rPr lang="en-US" sz="1100" dirty="0"/>
              <a:t>: apps/v1</a:t>
            </a:r>
          </a:p>
          <a:p>
            <a:r>
              <a:rPr lang="en-US" sz="1100" dirty="0"/>
              <a:t>kind: Deployment</a:t>
            </a:r>
          </a:p>
          <a:p>
            <a:r>
              <a:rPr lang="en-US" sz="1100" dirty="0"/>
              <a:t>metadata: </a:t>
            </a:r>
          </a:p>
          <a:p>
            <a:r>
              <a:rPr lang="en-US" sz="1100" dirty="0"/>
              <a:t>    name: </a:t>
            </a:r>
            <a:r>
              <a:rPr lang="en-US" sz="1100" dirty="0" err="1"/>
              <a:t>nginx</a:t>
            </a:r>
            <a:r>
              <a:rPr lang="en-US" sz="1100" dirty="0"/>
              <a:t>-deployment</a:t>
            </a:r>
          </a:p>
          <a:p>
            <a:r>
              <a:rPr lang="ja-JP" altLang="en-US" sz="1100" dirty="0"/>
              <a:t>・・・</a:t>
            </a:r>
            <a:endParaRPr lang="en-US" altLang="ja-JP" sz="1100" dirty="0"/>
          </a:p>
          <a:p>
            <a:r>
              <a:rPr lang="en-US" sz="1100" dirty="0"/>
              <a:t>containers</a:t>
            </a:r>
          </a:p>
          <a:p>
            <a:r>
              <a:rPr lang="en-US" sz="1100" dirty="0"/>
              <a:t>    name: </a:t>
            </a:r>
            <a:r>
              <a:rPr lang="en-US" sz="1100" dirty="0" err="1"/>
              <a:t>nginx</a:t>
            </a:r>
            <a:endParaRPr lang="en-US" sz="1100" dirty="0"/>
          </a:p>
          <a:p>
            <a:r>
              <a:rPr lang="en-US" sz="1100" dirty="0"/>
              <a:t>    image: </a:t>
            </a:r>
            <a:r>
              <a:rPr lang="en-US" sz="1100" dirty="0">
                <a:solidFill>
                  <a:schemeClr val="accent5"/>
                </a:solidFill>
              </a:rPr>
              <a:t>“{{.</a:t>
            </a:r>
            <a:r>
              <a:rPr lang="en-US" sz="1100" dirty="0" err="1">
                <a:solidFill>
                  <a:schemeClr val="accent5"/>
                </a:solidFill>
              </a:rPr>
              <a:t>Values.image.repositry</a:t>
            </a:r>
            <a:r>
              <a:rPr lang="en-US" sz="1100" dirty="0">
                <a:solidFill>
                  <a:schemeClr val="accent5"/>
                </a:solidFill>
              </a:rPr>
              <a:t>}}:{{.</a:t>
            </a:r>
            <a:r>
              <a:rPr lang="en-US" sz="1100" dirty="0" err="1">
                <a:solidFill>
                  <a:schemeClr val="accent5"/>
                </a:solidFill>
              </a:rPr>
              <a:t>Values.image.tag</a:t>
            </a:r>
            <a:r>
              <a:rPr lang="en-US" sz="1100" dirty="0">
                <a:solidFill>
                  <a:schemeClr val="accent5"/>
                </a:solidFill>
              </a:rPr>
              <a:t>}}”</a:t>
            </a:r>
          </a:p>
          <a:p>
            <a:r>
              <a:rPr lang="ja-JP" altLang="en-US" sz="1100" dirty="0"/>
              <a:t>・・・</a:t>
            </a:r>
            <a:endParaRPr lang="en-US" sz="1100" dirty="0"/>
          </a:p>
        </p:txBody>
      </p:sp>
      <p:sp>
        <p:nvSpPr>
          <p:cNvPr id="22" name="TextBox 21">
            <a:extLst>
              <a:ext uri="{FF2B5EF4-FFF2-40B4-BE49-F238E27FC236}">
                <a16:creationId xmlns:a16="http://schemas.microsoft.com/office/drawing/2014/main" id="{ADC13A59-6892-4697-887B-0D826D0E70A2}"/>
              </a:ext>
            </a:extLst>
          </p:cNvPr>
          <p:cNvSpPr txBox="1"/>
          <p:nvPr/>
        </p:nvSpPr>
        <p:spPr>
          <a:xfrm>
            <a:off x="1415480" y="4527821"/>
            <a:ext cx="4104456" cy="769441"/>
          </a:xfrm>
          <a:prstGeom prst="rect">
            <a:avLst/>
          </a:prstGeom>
          <a:solidFill>
            <a:schemeClr val="bg1">
              <a:lumMod val="95000"/>
            </a:schemeClr>
          </a:solidFill>
          <a:ln>
            <a:solidFill>
              <a:schemeClr val="bg1">
                <a:lumMod val="50000"/>
              </a:schemeClr>
            </a:solidFill>
          </a:ln>
        </p:spPr>
        <p:txBody>
          <a:bodyPr wrap="square">
            <a:spAutoFit/>
          </a:bodyPr>
          <a:lstStyle/>
          <a:p>
            <a:r>
              <a:rPr lang="en-US" sz="1100" dirty="0" err="1"/>
              <a:t>apiVersion</a:t>
            </a:r>
            <a:r>
              <a:rPr lang="en-US" sz="1100" dirty="0"/>
              <a:t>: v1</a:t>
            </a:r>
          </a:p>
          <a:p>
            <a:r>
              <a:rPr lang="en-US" sz="1100" dirty="0"/>
              <a:t>kind: Service</a:t>
            </a:r>
          </a:p>
          <a:p>
            <a:r>
              <a:rPr lang="en-US" sz="1100" dirty="0"/>
              <a:t>metadata:</a:t>
            </a:r>
          </a:p>
          <a:p>
            <a:r>
              <a:rPr lang="ja-JP" altLang="en-US" sz="1100" dirty="0"/>
              <a:t>・・・</a:t>
            </a:r>
            <a:endParaRPr lang="en-US" sz="1100" dirty="0"/>
          </a:p>
        </p:txBody>
      </p:sp>
      <p:sp>
        <p:nvSpPr>
          <p:cNvPr id="23" name="TextBox 22">
            <a:extLst>
              <a:ext uri="{FF2B5EF4-FFF2-40B4-BE49-F238E27FC236}">
                <a16:creationId xmlns:a16="http://schemas.microsoft.com/office/drawing/2014/main" id="{364F9ED6-8614-45BE-95DC-BE4941BDDC9B}"/>
              </a:ext>
            </a:extLst>
          </p:cNvPr>
          <p:cNvSpPr txBox="1"/>
          <p:nvPr/>
        </p:nvSpPr>
        <p:spPr>
          <a:xfrm>
            <a:off x="2346712" y="2359913"/>
            <a:ext cx="2241992" cy="276999"/>
          </a:xfrm>
          <a:prstGeom prst="rect">
            <a:avLst/>
          </a:prstGeom>
          <a:noFill/>
        </p:spPr>
        <p:txBody>
          <a:bodyPr wrap="square" rtlCol="0">
            <a:spAutoFit/>
          </a:bodyPr>
          <a:lstStyle/>
          <a:p>
            <a:pPr algn="ctr"/>
            <a:r>
              <a:rPr lang="en-US" sz="1200" dirty="0">
                <a:latin typeface="+mj-lt"/>
                <a:ea typeface="メイリオ" pitchFamily="50" charset="-128"/>
                <a:cs typeface="メイリオ" pitchFamily="50" charset="-128"/>
              </a:rPr>
              <a:t>t</a:t>
            </a:r>
            <a:r>
              <a:rPr kumimoji="1" lang="en-US" sz="1200" dirty="0">
                <a:latin typeface="+mj-lt"/>
                <a:ea typeface="メイリオ" pitchFamily="50" charset="-128"/>
                <a:cs typeface="メイリオ" pitchFamily="50" charset="-128"/>
              </a:rPr>
              <a:t>emplates/</a:t>
            </a:r>
            <a:r>
              <a:rPr kumimoji="1" lang="en-US" sz="1200" dirty="0" err="1">
                <a:latin typeface="+mj-lt"/>
                <a:ea typeface="メイリオ" pitchFamily="50" charset="-128"/>
                <a:cs typeface="メイリオ" pitchFamily="50" charset="-128"/>
              </a:rPr>
              <a:t>deployment.yaml</a:t>
            </a:r>
            <a:endParaRPr kumimoji="1" lang="en-US" sz="1200" dirty="0">
              <a:latin typeface="+mj-lt"/>
              <a:ea typeface="メイリオ" pitchFamily="50" charset="-128"/>
              <a:cs typeface="メイリオ" pitchFamily="50" charset="-128"/>
            </a:endParaRPr>
          </a:p>
        </p:txBody>
      </p:sp>
      <p:sp>
        <p:nvSpPr>
          <p:cNvPr id="24" name="TextBox 23">
            <a:extLst>
              <a:ext uri="{FF2B5EF4-FFF2-40B4-BE49-F238E27FC236}">
                <a16:creationId xmlns:a16="http://schemas.microsoft.com/office/drawing/2014/main" id="{6F32BB37-4198-4143-A108-0E049030609E}"/>
              </a:ext>
            </a:extLst>
          </p:cNvPr>
          <p:cNvSpPr txBox="1"/>
          <p:nvPr/>
        </p:nvSpPr>
        <p:spPr>
          <a:xfrm>
            <a:off x="2346712" y="4304129"/>
            <a:ext cx="2241992" cy="276999"/>
          </a:xfrm>
          <a:prstGeom prst="rect">
            <a:avLst/>
          </a:prstGeom>
          <a:noFill/>
        </p:spPr>
        <p:txBody>
          <a:bodyPr wrap="square" rtlCol="0">
            <a:spAutoFit/>
          </a:bodyPr>
          <a:lstStyle/>
          <a:p>
            <a:pPr algn="ctr"/>
            <a:r>
              <a:rPr lang="en-US" sz="1200" dirty="0">
                <a:latin typeface="+mj-lt"/>
                <a:ea typeface="メイリオ" pitchFamily="50" charset="-128"/>
                <a:cs typeface="メイリオ" pitchFamily="50" charset="-128"/>
              </a:rPr>
              <a:t>t</a:t>
            </a:r>
            <a:r>
              <a:rPr kumimoji="1" lang="en-US" sz="1200" dirty="0">
                <a:latin typeface="+mj-lt"/>
                <a:ea typeface="メイリオ" pitchFamily="50" charset="-128"/>
                <a:cs typeface="メイリオ" pitchFamily="50" charset="-128"/>
              </a:rPr>
              <a:t>emplates/</a:t>
            </a:r>
            <a:r>
              <a:rPr kumimoji="1" lang="en-US" sz="1200" dirty="0" err="1">
                <a:latin typeface="+mj-lt"/>
                <a:ea typeface="メイリオ" pitchFamily="50" charset="-128"/>
                <a:cs typeface="メイリオ" pitchFamily="50" charset="-128"/>
              </a:rPr>
              <a:t>service.yaml</a:t>
            </a:r>
            <a:endParaRPr kumimoji="1" lang="en-US" sz="1200" dirty="0">
              <a:latin typeface="+mj-lt"/>
              <a:ea typeface="メイリオ" pitchFamily="50" charset="-128"/>
              <a:cs typeface="メイリオ" pitchFamily="50" charset="-128"/>
            </a:endParaRPr>
          </a:p>
        </p:txBody>
      </p:sp>
      <p:sp>
        <p:nvSpPr>
          <p:cNvPr id="25" name="Speech Bubble: Rectangle 24">
            <a:extLst>
              <a:ext uri="{FF2B5EF4-FFF2-40B4-BE49-F238E27FC236}">
                <a16:creationId xmlns:a16="http://schemas.microsoft.com/office/drawing/2014/main" id="{BFD9883B-FFBF-4080-94BE-33C207684BB4}"/>
              </a:ext>
            </a:extLst>
          </p:cNvPr>
          <p:cNvSpPr/>
          <p:nvPr/>
        </p:nvSpPr>
        <p:spPr>
          <a:xfrm>
            <a:off x="1221160" y="2281605"/>
            <a:ext cx="4442792" cy="3290356"/>
          </a:xfrm>
          <a:prstGeom prst="wedgeRectCallout">
            <a:avLst>
              <a:gd name="adj1" fmla="val -36831"/>
              <a:gd name="adj2" fmla="val -54837"/>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5CE9DD3-CAFC-46DF-A8F2-FA4BD5284DAB}"/>
              </a:ext>
            </a:extLst>
          </p:cNvPr>
          <p:cNvSpPr txBox="1"/>
          <p:nvPr/>
        </p:nvSpPr>
        <p:spPr>
          <a:xfrm>
            <a:off x="5858272" y="2601541"/>
            <a:ext cx="4104456" cy="2292935"/>
          </a:xfrm>
          <a:prstGeom prst="rect">
            <a:avLst/>
          </a:prstGeom>
          <a:solidFill>
            <a:schemeClr val="bg1">
              <a:lumMod val="95000"/>
            </a:schemeClr>
          </a:solidFill>
          <a:ln>
            <a:solidFill>
              <a:schemeClr val="bg1">
                <a:lumMod val="50000"/>
              </a:schemeClr>
            </a:solidFill>
          </a:ln>
        </p:spPr>
        <p:txBody>
          <a:bodyPr wrap="square">
            <a:spAutoFit/>
          </a:bodyPr>
          <a:lstStyle/>
          <a:p>
            <a:r>
              <a:rPr lang="en-US" sz="1100" dirty="0" err="1"/>
              <a:t>apiVersion</a:t>
            </a:r>
            <a:r>
              <a:rPr lang="en-US" sz="1100" dirty="0"/>
              <a:t>: apps/v1</a:t>
            </a:r>
          </a:p>
          <a:p>
            <a:r>
              <a:rPr lang="en-US" sz="1100" dirty="0"/>
              <a:t>kind: Deployment</a:t>
            </a:r>
          </a:p>
          <a:p>
            <a:r>
              <a:rPr lang="en-US" sz="1100" dirty="0"/>
              <a:t>metadata: </a:t>
            </a:r>
          </a:p>
          <a:p>
            <a:r>
              <a:rPr lang="en-US" sz="1100" dirty="0"/>
              <a:t>    name: </a:t>
            </a:r>
            <a:r>
              <a:rPr lang="en-US" sz="1100" dirty="0" err="1"/>
              <a:t>nginx</a:t>
            </a:r>
            <a:r>
              <a:rPr lang="en-US" sz="1100" dirty="0"/>
              <a:t>-deployment</a:t>
            </a:r>
          </a:p>
          <a:p>
            <a:r>
              <a:rPr lang="ja-JP" altLang="en-US" sz="1100" dirty="0"/>
              <a:t>・・・</a:t>
            </a:r>
            <a:endParaRPr lang="en-US" altLang="ja-JP" sz="1100" dirty="0"/>
          </a:p>
          <a:p>
            <a:r>
              <a:rPr lang="en-US" sz="1100" dirty="0"/>
              <a:t>containers</a:t>
            </a:r>
          </a:p>
          <a:p>
            <a:r>
              <a:rPr lang="en-US" sz="1100" dirty="0"/>
              <a:t>    name: </a:t>
            </a:r>
            <a:r>
              <a:rPr lang="en-US" sz="1100" dirty="0" err="1"/>
              <a:t>nginx</a:t>
            </a:r>
            <a:endParaRPr lang="en-US" sz="1100" dirty="0"/>
          </a:p>
          <a:p>
            <a:r>
              <a:rPr lang="en-US" sz="1100" dirty="0"/>
              <a:t>    image: </a:t>
            </a:r>
            <a:r>
              <a:rPr lang="en-US" sz="1100" dirty="0">
                <a:solidFill>
                  <a:schemeClr val="accent5"/>
                </a:solidFill>
              </a:rPr>
              <a:t>nginx:1.19.6</a:t>
            </a:r>
          </a:p>
          <a:p>
            <a:r>
              <a:rPr lang="ja-JP" altLang="en-US" sz="1100" dirty="0"/>
              <a:t>・・・</a:t>
            </a:r>
            <a:endParaRPr lang="en-US" altLang="ja-JP" sz="1100" dirty="0"/>
          </a:p>
          <a:p>
            <a:r>
              <a:rPr lang="en-US" sz="1100" dirty="0" err="1"/>
              <a:t>apiVersion</a:t>
            </a:r>
            <a:r>
              <a:rPr lang="en-US" sz="1100" dirty="0"/>
              <a:t>: v1</a:t>
            </a:r>
          </a:p>
          <a:p>
            <a:r>
              <a:rPr lang="en-US" sz="1100" dirty="0"/>
              <a:t>kind: Service</a:t>
            </a:r>
          </a:p>
          <a:p>
            <a:r>
              <a:rPr lang="en-US" sz="1100" dirty="0"/>
              <a:t>metadata</a:t>
            </a:r>
          </a:p>
          <a:p>
            <a:r>
              <a:rPr lang="ja-JP" altLang="en-US" sz="1100" dirty="0"/>
              <a:t>・・・</a:t>
            </a:r>
            <a:endParaRPr lang="en-US" sz="1100" dirty="0"/>
          </a:p>
        </p:txBody>
      </p:sp>
      <p:sp>
        <p:nvSpPr>
          <p:cNvPr id="27" name="TextBox 26">
            <a:extLst>
              <a:ext uri="{FF2B5EF4-FFF2-40B4-BE49-F238E27FC236}">
                <a16:creationId xmlns:a16="http://schemas.microsoft.com/office/drawing/2014/main" id="{ED57257E-6677-4F03-85D5-E3AF7B50CAA3}"/>
              </a:ext>
            </a:extLst>
          </p:cNvPr>
          <p:cNvSpPr txBox="1"/>
          <p:nvPr/>
        </p:nvSpPr>
        <p:spPr>
          <a:xfrm>
            <a:off x="6784331" y="2349858"/>
            <a:ext cx="2241992" cy="276999"/>
          </a:xfrm>
          <a:prstGeom prst="rect">
            <a:avLst/>
          </a:prstGeom>
          <a:noFill/>
        </p:spPr>
        <p:txBody>
          <a:bodyPr wrap="square" rtlCol="0">
            <a:spAutoFit/>
          </a:bodyPr>
          <a:lstStyle/>
          <a:p>
            <a:pPr algn="ctr"/>
            <a:r>
              <a:rPr lang="en-US" sz="1200" dirty="0">
                <a:latin typeface="+mj-lt"/>
                <a:ea typeface="メイリオ" pitchFamily="50" charset="-128"/>
                <a:cs typeface="メイリオ" pitchFamily="50" charset="-128"/>
              </a:rPr>
              <a:t>Kubernetes </a:t>
            </a:r>
            <a:r>
              <a:rPr lang="ja-JP" altLang="en-US" sz="1200" dirty="0">
                <a:latin typeface="+mj-lt"/>
                <a:ea typeface="メイリオ" pitchFamily="50" charset="-128"/>
                <a:cs typeface="メイリオ" pitchFamily="50" charset="-128"/>
              </a:rPr>
              <a:t>リソースの </a:t>
            </a:r>
            <a:r>
              <a:rPr lang="en-US" altLang="ja-JP" sz="1200" dirty="0" err="1">
                <a:latin typeface="+mj-lt"/>
                <a:ea typeface="メイリオ" pitchFamily="50" charset="-128"/>
                <a:cs typeface="メイリオ" pitchFamily="50" charset="-128"/>
              </a:rPr>
              <a:t>yaml</a:t>
            </a:r>
            <a:endParaRPr kumimoji="1" lang="en-US" sz="1200" dirty="0">
              <a:latin typeface="+mj-lt"/>
              <a:ea typeface="メイリオ" pitchFamily="50" charset="-128"/>
              <a:cs typeface="メイリオ" pitchFamily="50" charset="-128"/>
            </a:endParaRPr>
          </a:p>
        </p:txBody>
      </p:sp>
      <p:sp>
        <p:nvSpPr>
          <p:cNvPr id="29" name="Rectangle 28">
            <a:extLst>
              <a:ext uri="{FF2B5EF4-FFF2-40B4-BE49-F238E27FC236}">
                <a16:creationId xmlns:a16="http://schemas.microsoft.com/office/drawing/2014/main" id="{E017930E-09E1-4516-9407-D174160FDDD9}"/>
              </a:ext>
            </a:extLst>
          </p:cNvPr>
          <p:cNvSpPr/>
          <p:nvPr/>
        </p:nvSpPr>
        <p:spPr>
          <a:xfrm>
            <a:off x="9336361" y="1236554"/>
            <a:ext cx="2246040" cy="984539"/>
          </a:xfrm>
          <a:prstGeom prst="rect">
            <a:avLst/>
          </a:prstGeom>
          <a:solidFill>
            <a:schemeClr val="bg1"/>
          </a:solid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1" name="Graphic 30">
            <a:extLst>
              <a:ext uri="{FF2B5EF4-FFF2-40B4-BE49-F238E27FC236}">
                <a16:creationId xmlns:a16="http://schemas.microsoft.com/office/drawing/2014/main" id="{7FD00695-0512-4F95-8105-665812E1B1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06137" y="698989"/>
            <a:ext cx="514350" cy="514350"/>
          </a:xfrm>
          <a:prstGeom prst="rect">
            <a:avLst/>
          </a:prstGeom>
        </p:spPr>
      </p:pic>
      <p:sp>
        <p:nvSpPr>
          <p:cNvPr id="33" name="TextBox 32">
            <a:extLst>
              <a:ext uri="{FF2B5EF4-FFF2-40B4-BE49-F238E27FC236}">
                <a16:creationId xmlns:a16="http://schemas.microsoft.com/office/drawing/2014/main" id="{A880326A-09CF-4EF3-B98F-79ABCC568C8C}"/>
              </a:ext>
            </a:extLst>
          </p:cNvPr>
          <p:cNvSpPr txBox="1"/>
          <p:nvPr/>
        </p:nvSpPr>
        <p:spPr>
          <a:xfrm>
            <a:off x="9618697" y="958428"/>
            <a:ext cx="1963703" cy="276999"/>
          </a:xfrm>
          <a:prstGeom prst="rect">
            <a:avLst/>
          </a:prstGeom>
          <a:noFill/>
        </p:spPr>
        <p:txBody>
          <a:bodyPr wrap="square" rtlCol="0">
            <a:spAutoFit/>
          </a:bodyPr>
          <a:lstStyle/>
          <a:p>
            <a:pPr algn="ctr"/>
            <a:r>
              <a:rPr kumimoji="1" lang="en-US" sz="1200" dirty="0">
                <a:latin typeface="+mj-lt"/>
                <a:ea typeface="メイリオ" pitchFamily="50" charset="-128"/>
                <a:cs typeface="メイリオ" pitchFamily="50" charset="-128"/>
              </a:rPr>
              <a:t>Kubernetes </a:t>
            </a:r>
            <a:r>
              <a:rPr kumimoji="1" lang="ja-JP" altLang="en-US" sz="1200" dirty="0">
                <a:latin typeface="+mj-lt"/>
                <a:ea typeface="メイリオ" pitchFamily="50" charset="-128"/>
                <a:cs typeface="メイリオ" pitchFamily="50" charset="-128"/>
              </a:rPr>
              <a:t>クラスター</a:t>
            </a:r>
            <a:endParaRPr kumimoji="1" lang="en-US" sz="1200" dirty="0">
              <a:latin typeface="+mj-lt"/>
              <a:ea typeface="メイリオ" pitchFamily="50" charset="-128"/>
              <a:cs typeface="メイリオ" pitchFamily="50" charset="-128"/>
            </a:endParaRPr>
          </a:p>
        </p:txBody>
      </p:sp>
      <p:pic>
        <p:nvPicPr>
          <p:cNvPr id="35" name="Graphic 37">
            <a:extLst>
              <a:ext uri="{FF2B5EF4-FFF2-40B4-BE49-F238E27FC236}">
                <a16:creationId xmlns:a16="http://schemas.microsoft.com/office/drawing/2014/main" id="{3AED577E-371B-4BF3-80EC-899715C8C89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29939" y="1532065"/>
            <a:ext cx="370910" cy="360000"/>
          </a:xfrm>
          <a:prstGeom prst="rect">
            <a:avLst/>
          </a:prstGeom>
        </p:spPr>
      </p:pic>
      <p:pic>
        <p:nvPicPr>
          <p:cNvPr id="37" name="Graphic 39">
            <a:extLst>
              <a:ext uri="{FF2B5EF4-FFF2-40B4-BE49-F238E27FC236}">
                <a16:creationId xmlns:a16="http://schemas.microsoft.com/office/drawing/2014/main" id="{64030233-4016-457A-967E-5CDC5A6C270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65650" y="1532065"/>
            <a:ext cx="370910" cy="360000"/>
          </a:xfrm>
          <a:prstGeom prst="rect">
            <a:avLst/>
          </a:prstGeom>
        </p:spPr>
      </p:pic>
      <p:cxnSp>
        <p:nvCxnSpPr>
          <p:cNvPr id="6" name="Connector: Elbow 5">
            <a:extLst>
              <a:ext uri="{FF2B5EF4-FFF2-40B4-BE49-F238E27FC236}">
                <a16:creationId xmlns:a16="http://schemas.microsoft.com/office/drawing/2014/main" id="{B3863994-3465-4C78-BC0A-84AC6215397C}"/>
              </a:ext>
            </a:extLst>
          </p:cNvPr>
          <p:cNvCxnSpPr>
            <a:endCxn id="11" idx="1"/>
          </p:cNvCxnSpPr>
          <p:nvPr/>
        </p:nvCxnSpPr>
        <p:spPr>
          <a:xfrm rot="5400000" flipH="1" flipV="1">
            <a:off x="5421857" y="5411337"/>
            <a:ext cx="462486" cy="410344"/>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EFB0E91-22B8-472B-8067-5F292908B683}"/>
              </a:ext>
            </a:extLst>
          </p:cNvPr>
          <p:cNvSpPr txBox="1"/>
          <p:nvPr/>
        </p:nvSpPr>
        <p:spPr>
          <a:xfrm>
            <a:off x="4799856" y="6217084"/>
            <a:ext cx="1584176" cy="215444"/>
          </a:xfrm>
          <a:prstGeom prst="rect">
            <a:avLst/>
          </a:prstGeom>
          <a:noFill/>
        </p:spPr>
        <p:txBody>
          <a:bodyPr wrap="square" rtlCol="0">
            <a:spAutoFit/>
          </a:bodyPr>
          <a:lstStyle/>
          <a:p>
            <a:pPr algn="ctr"/>
            <a:r>
              <a:rPr kumimoji="1" lang="ja-JP" altLang="en-US" sz="800" dirty="0">
                <a:latin typeface="+mj-lt"/>
                <a:ea typeface="メイリオ" pitchFamily="50" charset="-128"/>
                <a:cs typeface="メイリオ" pitchFamily="50" charset="-128"/>
              </a:rPr>
              <a:t>パラメータ設定ファイルパス</a:t>
            </a:r>
            <a:endParaRPr kumimoji="1" lang="en-US" sz="800" dirty="0" err="1">
              <a:latin typeface="+mj-lt"/>
              <a:ea typeface="メイリオ" pitchFamily="50" charset="-128"/>
              <a:cs typeface="メイリオ" pitchFamily="50" charset="-128"/>
            </a:endParaRPr>
          </a:p>
        </p:txBody>
      </p:sp>
      <p:sp>
        <p:nvSpPr>
          <p:cNvPr id="30" name="TextBox 29">
            <a:extLst>
              <a:ext uri="{FF2B5EF4-FFF2-40B4-BE49-F238E27FC236}">
                <a16:creationId xmlns:a16="http://schemas.microsoft.com/office/drawing/2014/main" id="{487D03B9-EFCA-4991-9D75-01BF08B12463}"/>
              </a:ext>
            </a:extLst>
          </p:cNvPr>
          <p:cNvSpPr txBox="1"/>
          <p:nvPr/>
        </p:nvSpPr>
        <p:spPr>
          <a:xfrm>
            <a:off x="5951984" y="6217084"/>
            <a:ext cx="1584176" cy="215444"/>
          </a:xfrm>
          <a:prstGeom prst="rect">
            <a:avLst/>
          </a:prstGeom>
          <a:noFill/>
        </p:spPr>
        <p:txBody>
          <a:bodyPr wrap="square" rtlCol="0">
            <a:spAutoFit/>
          </a:bodyPr>
          <a:lstStyle/>
          <a:p>
            <a:pPr algn="ctr"/>
            <a:r>
              <a:rPr kumimoji="1" lang="ja-JP" altLang="en-US" sz="800" dirty="0">
                <a:latin typeface="+mj-lt"/>
                <a:ea typeface="メイリオ" pitchFamily="50" charset="-128"/>
                <a:cs typeface="メイリオ" pitchFamily="50" charset="-128"/>
              </a:rPr>
              <a:t>リリース名</a:t>
            </a:r>
            <a:endParaRPr kumimoji="1" lang="en-US" sz="800" dirty="0" err="1">
              <a:latin typeface="+mj-lt"/>
              <a:ea typeface="メイリオ" pitchFamily="50" charset="-128"/>
              <a:cs typeface="メイリオ" pitchFamily="50" charset="-128"/>
            </a:endParaRPr>
          </a:p>
        </p:txBody>
      </p:sp>
      <p:sp>
        <p:nvSpPr>
          <p:cNvPr id="32" name="TextBox 31">
            <a:extLst>
              <a:ext uri="{FF2B5EF4-FFF2-40B4-BE49-F238E27FC236}">
                <a16:creationId xmlns:a16="http://schemas.microsoft.com/office/drawing/2014/main" id="{E27CE9D0-FAD0-4169-B55D-C9A68E4C19D2}"/>
              </a:ext>
            </a:extLst>
          </p:cNvPr>
          <p:cNvSpPr txBox="1"/>
          <p:nvPr/>
        </p:nvSpPr>
        <p:spPr>
          <a:xfrm>
            <a:off x="7176120" y="6217084"/>
            <a:ext cx="1584176" cy="215444"/>
          </a:xfrm>
          <a:prstGeom prst="rect">
            <a:avLst/>
          </a:prstGeom>
          <a:noFill/>
        </p:spPr>
        <p:txBody>
          <a:bodyPr wrap="square" rtlCol="0">
            <a:spAutoFit/>
          </a:bodyPr>
          <a:lstStyle/>
          <a:p>
            <a:pPr algn="ctr"/>
            <a:r>
              <a:rPr kumimoji="1" lang="ja-JP" altLang="en-US" sz="800" dirty="0">
                <a:latin typeface="+mj-lt"/>
                <a:ea typeface="メイリオ" pitchFamily="50" charset="-128"/>
                <a:cs typeface="メイリオ" pitchFamily="50" charset="-128"/>
              </a:rPr>
              <a:t>チャートの場所</a:t>
            </a:r>
            <a:endParaRPr kumimoji="1" lang="en-US" sz="800" dirty="0" err="1">
              <a:latin typeface="+mj-lt"/>
              <a:ea typeface="メイリオ" pitchFamily="50" charset="-128"/>
              <a:cs typeface="メイリオ" pitchFamily="50" charset="-128"/>
            </a:endParaRPr>
          </a:p>
        </p:txBody>
      </p:sp>
      <p:cxnSp>
        <p:nvCxnSpPr>
          <p:cNvPr id="12" name="Connector: Elbow 11">
            <a:extLst>
              <a:ext uri="{FF2B5EF4-FFF2-40B4-BE49-F238E27FC236}">
                <a16:creationId xmlns:a16="http://schemas.microsoft.com/office/drawing/2014/main" id="{3EECE922-8AB2-4F9E-BB7C-36E773FA08C4}"/>
              </a:ext>
            </a:extLst>
          </p:cNvPr>
          <p:cNvCxnSpPr>
            <a:cxnSpLocks/>
          </p:cNvCxnSpPr>
          <p:nvPr/>
        </p:nvCxnSpPr>
        <p:spPr>
          <a:xfrm rot="16200000" flipH="1">
            <a:off x="5382821" y="3360944"/>
            <a:ext cx="645123" cy="4525652"/>
          </a:xfrm>
          <a:prstGeom prst="bentConnector3">
            <a:avLst>
              <a:gd name="adj1" fmla="val 69194"/>
            </a:avLst>
          </a:prstGeom>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93DACDA8-6B60-4711-9037-8FD18F4828C4}"/>
              </a:ext>
            </a:extLst>
          </p:cNvPr>
          <p:cNvCxnSpPr>
            <a:stCxn id="16" idx="3"/>
            <a:endCxn id="26" idx="2"/>
          </p:cNvCxnSpPr>
          <p:nvPr/>
        </p:nvCxnSpPr>
        <p:spPr>
          <a:xfrm flipH="1" flipV="1">
            <a:off x="7910500" y="4894476"/>
            <a:ext cx="1569876" cy="1137942"/>
          </a:xfrm>
          <a:prstGeom prst="bentConnector4">
            <a:avLst>
              <a:gd name="adj1" fmla="val -14562"/>
              <a:gd name="adj2" fmla="val 58114"/>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00DD1E6-20A8-4786-B138-FE8D42472753}"/>
              </a:ext>
            </a:extLst>
          </p:cNvPr>
          <p:cNvSpPr txBox="1"/>
          <p:nvPr/>
        </p:nvSpPr>
        <p:spPr>
          <a:xfrm>
            <a:off x="9721927" y="5342780"/>
            <a:ext cx="1810677" cy="369332"/>
          </a:xfrm>
          <a:prstGeom prst="rect">
            <a:avLst/>
          </a:prstGeom>
          <a:noFill/>
        </p:spPr>
        <p:txBody>
          <a:bodyPr wrap="square" rtlCol="0">
            <a:spAutoFit/>
          </a:bodyPr>
          <a:lstStyle/>
          <a:p>
            <a:pPr algn="ctr"/>
            <a:r>
              <a:rPr kumimoji="1" lang="en-US" sz="900" dirty="0">
                <a:latin typeface="+mj-lt"/>
                <a:ea typeface="メイリオ" pitchFamily="50" charset="-128"/>
                <a:cs typeface="メイリオ" pitchFamily="50" charset="-128"/>
              </a:rPr>
              <a:t>Kubernetes </a:t>
            </a:r>
            <a:r>
              <a:rPr kumimoji="1" lang="ja-JP" altLang="en-US" sz="900" dirty="0">
                <a:latin typeface="+mj-lt"/>
                <a:ea typeface="メイリオ" pitchFamily="50" charset="-128"/>
                <a:cs typeface="メイリオ" pitchFamily="50" charset="-128"/>
              </a:rPr>
              <a:t>リソースの </a:t>
            </a:r>
            <a:r>
              <a:rPr kumimoji="1" lang="en-US" altLang="ja-JP" sz="900" dirty="0" err="1">
                <a:latin typeface="+mj-lt"/>
                <a:ea typeface="メイリオ" pitchFamily="50" charset="-128"/>
                <a:cs typeface="メイリオ" pitchFamily="50" charset="-128"/>
              </a:rPr>
              <a:t>yaml</a:t>
            </a:r>
            <a:r>
              <a:rPr kumimoji="1" lang="en-US" altLang="ja-JP" sz="900" dirty="0">
                <a:latin typeface="+mj-lt"/>
                <a:ea typeface="メイリオ" pitchFamily="50" charset="-128"/>
                <a:cs typeface="メイリオ" pitchFamily="50" charset="-128"/>
              </a:rPr>
              <a:t> </a:t>
            </a:r>
            <a:r>
              <a:rPr kumimoji="1" lang="ja-JP" altLang="en-US" sz="900" dirty="0">
                <a:latin typeface="+mj-lt"/>
                <a:ea typeface="メイリオ" pitchFamily="50" charset="-128"/>
                <a:cs typeface="メイリオ" pitchFamily="50" charset="-128"/>
              </a:rPr>
              <a:t>が裏側で自動生成される</a:t>
            </a:r>
            <a:endParaRPr kumimoji="1" lang="en-US" sz="900" dirty="0" err="1">
              <a:latin typeface="+mj-lt"/>
              <a:ea typeface="メイリオ" pitchFamily="50" charset="-128"/>
              <a:cs typeface="メイリオ" pitchFamily="50" charset="-128"/>
            </a:endParaRPr>
          </a:p>
        </p:txBody>
      </p:sp>
      <p:cxnSp>
        <p:nvCxnSpPr>
          <p:cNvPr id="41" name="Connector: Elbow 40">
            <a:extLst>
              <a:ext uri="{FF2B5EF4-FFF2-40B4-BE49-F238E27FC236}">
                <a16:creationId xmlns:a16="http://schemas.microsoft.com/office/drawing/2014/main" id="{08C77E86-FA05-40D8-A4F6-224555665A79}"/>
              </a:ext>
            </a:extLst>
          </p:cNvPr>
          <p:cNvCxnSpPr>
            <a:stCxn id="26" idx="3"/>
            <a:endCxn id="29" idx="2"/>
          </p:cNvCxnSpPr>
          <p:nvPr/>
        </p:nvCxnSpPr>
        <p:spPr>
          <a:xfrm flipV="1">
            <a:off x="9962728" y="2221093"/>
            <a:ext cx="496653" cy="152691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A925F33-00D7-45D9-9CD1-BD070C9407AF}"/>
              </a:ext>
            </a:extLst>
          </p:cNvPr>
          <p:cNvSpPr txBox="1"/>
          <p:nvPr/>
        </p:nvSpPr>
        <p:spPr>
          <a:xfrm>
            <a:off x="10157048" y="2830372"/>
            <a:ext cx="1772665" cy="369332"/>
          </a:xfrm>
          <a:prstGeom prst="rect">
            <a:avLst/>
          </a:prstGeom>
          <a:solidFill>
            <a:schemeClr val="bg1"/>
          </a:solidFill>
        </p:spPr>
        <p:txBody>
          <a:bodyPr wrap="square" rtlCol="0">
            <a:spAutoFit/>
          </a:bodyPr>
          <a:lstStyle/>
          <a:p>
            <a:pPr algn="ctr"/>
            <a:r>
              <a:rPr kumimoji="1" lang="ja-JP" altLang="en-US" sz="900" dirty="0">
                <a:latin typeface="+mj-lt"/>
                <a:ea typeface="メイリオ" pitchFamily="50" charset="-128"/>
                <a:cs typeface="メイリオ" pitchFamily="50" charset="-128"/>
              </a:rPr>
              <a:t>ワンストップでクラスタへの</a:t>
            </a:r>
            <a:endParaRPr kumimoji="1" lang="en-US" altLang="ja-JP" sz="900" dirty="0">
              <a:latin typeface="+mj-lt"/>
              <a:ea typeface="メイリオ" pitchFamily="50" charset="-128"/>
              <a:cs typeface="メイリオ" pitchFamily="50" charset="-128"/>
            </a:endParaRPr>
          </a:p>
          <a:p>
            <a:pPr algn="ctr"/>
            <a:r>
              <a:rPr kumimoji="1" lang="ja-JP" altLang="en-US" sz="900" dirty="0">
                <a:latin typeface="+mj-lt"/>
                <a:ea typeface="メイリオ" pitchFamily="50" charset="-128"/>
                <a:cs typeface="メイリオ" pitchFamily="50" charset="-128"/>
              </a:rPr>
              <a:t>デプロイまで実施</a:t>
            </a:r>
            <a:endParaRPr kumimoji="1" lang="en-US" sz="900" dirty="0" err="1">
              <a:latin typeface="+mj-lt"/>
              <a:ea typeface="メイリオ" pitchFamily="50" charset="-128"/>
              <a:cs typeface="メイリオ" pitchFamily="50" charset="-128"/>
            </a:endParaRPr>
          </a:p>
        </p:txBody>
      </p:sp>
      <p:sp>
        <p:nvSpPr>
          <p:cNvPr id="44" name="TextBox 43">
            <a:extLst>
              <a:ext uri="{FF2B5EF4-FFF2-40B4-BE49-F238E27FC236}">
                <a16:creationId xmlns:a16="http://schemas.microsoft.com/office/drawing/2014/main" id="{5BBB990A-EE69-4C24-B60F-244DF309D73A}"/>
              </a:ext>
            </a:extLst>
          </p:cNvPr>
          <p:cNvSpPr txBox="1"/>
          <p:nvPr/>
        </p:nvSpPr>
        <p:spPr>
          <a:xfrm>
            <a:off x="8034589" y="1648265"/>
            <a:ext cx="1772665" cy="230832"/>
          </a:xfrm>
          <a:prstGeom prst="rect">
            <a:avLst/>
          </a:prstGeom>
          <a:solidFill>
            <a:schemeClr val="bg1"/>
          </a:solidFill>
        </p:spPr>
        <p:txBody>
          <a:bodyPr wrap="square" rtlCol="0">
            <a:spAutoFit/>
          </a:bodyPr>
          <a:lstStyle/>
          <a:p>
            <a:pPr algn="ctr"/>
            <a:r>
              <a:rPr kumimoji="1" lang="en-US" altLang="ja-JP" sz="900" dirty="0">
                <a:latin typeface="+mj-lt"/>
                <a:ea typeface="メイリオ" pitchFamily="50" charset="-128"/>
                <a:cs typeface="メイリオ" pitchFamily="50" charset="-128"/>
              </a:rPr>
              <a:t>Helm </a:t>
            </a:r>
            <a:r>
              <a:rPr kumimoji="1" lang="ja-JP" altLang="en-US" sz="900" dirty="0">
                <a:latin typeface="+mj-lt"/>
                <a:ea typeface="メイリオ" pitchFamily="50" charset="-128"/>
                <a:cs typeface="メイリオ" pitchFamily="50" charset="-128"/>
              </a:rPr>
              <a:t>リリースとして管理</a:t>
            </a:r>
            <a:endParaRPr kumimoji="1" lang="en-US" sz="900" dirty="0" err="1">
              <a:latin typeface="+mj-lt"/>
              <a:ea typeface="メイリオ" pitchFamily="50" charset="-128"/>
              <a:cs typeface="メイリオ" pitchFamily="50" charset="-128"/>
            </a:endParaRPr>
          </a:p>
        </p:txBody>
      </p:sp>
      <p:sp>
        <p:nvSpPr>
          <p:cNvPr id="45" name="TextBox 44">
            <a:extLst>
              <a:ext uri="{FF2B5EF4-FFF2-40B4-BE49-F238E27FC236}">
                <a16:creationId xmlns:a16="http://schemas.microsoft.com/office/drawing/2014/main" id="{EBA14FF9-888E-4446-9380-D6134631D7D4}"/>
              </a:ext>
            </a:extLst>
          </p:cNvPr>
          <p:cNvSpPr txBox="1"/>
          <p:nvPr/>
        </p:nvSpPr>
        <p:spPr>
          <a:xfrm>
            <a:off x="5403265" y="5401476"/>
            <a:ext cx="89325" cy="230832"/>
          </a:xfrm>
          <a:prstGeom prst="rect">
            <a:avLst/>
          </a:prstGeom>
          <a:solidFill>
            <a:schemeClr val="bg1"/>
          </a:solidFill>
        </p:spPr>
        <p:txBody>
          <a:bodyPr wrap="square" rtlCol="0">
            <a:spAutoFit/>
          </a:bodyPr>
          <a:lstStyle/>
          <a:p>
            <a:pPr algn="ctr"/>
            <a:r>
              <a:rPr kumimoji="1" lang="ja-JP" altLang="en-US" sz="900" dirty="0">
                <a:latin typeface="+mj-lt"/>
                <a:ea typeface="メイリオ" pitchFamily="50" charset="-128"/>
                <a:cs typeface="メイリオ" pitchFamily="50" charset="-128"/>
              </a:rPr>
              <a:t>①</a:t>
            </a:r>
            <a:endParaRPr kumimoji="1" lang="en-US" sz="900" dirty="0" err="1">
              <a:latin typeface="+mj-lt"/>
              <a:ea typeface="メイリオ" pitchFamily="50" charset="-128"/>
              <a:cs typeface="メイリオ" pitchFamily="50" charset="-128"/>
            </a:endParaRPr>
          </a:p>
        </p:txBody>
      </p:sp>
      <p:sp>
        <p:nvSpPr>
          <p:cNvPr id="48" name="TextBox 47">
            <a:extLst>
              <a:ext uri="{FF2B5EF4-FFF2-40B4-BE49-F238E27FC236}">
                <a16:creationId xmlns:a16="http://schemas.microsoft.com/office/drawing/2014/main" id="{48F7DCB7-5560-4432-A6CC-8F9FD6A29EBC}"/>
              </a:ext>
            </a:extLst>
          </p:cNvPr>
          <p:cNvSpPr txBox="1"/>
          <p:nvPr/>
        </p:nvSpPr>
        <p:spPr>
          <a:xfrm>
            <a:off x="7629790" y="5609330"/>
            <a:ext cx="89325" cy="230832"/>
          </a:xfrm>
          <a:prstGeom prst="rect">
            <a:avLst/>
          </a:prstGeom>
          <a:solidFill>
            <a:schemeClr val="bg1"/>
          </a:solidFill>
        </p:spPr>
        <p:txBody>
          <a:bodyPr wrap="square" rtlCol="0">
            <a:spAutoFit/>
          </a:bodyPr>
          <a:lstStyle/>
          <a:p>
            <a:pPr algn="ctr"/>
            <a:r>
              <a:rPr lang="ja-JP" altLang="en-US" sz="900" dirty="0">
                <a:latin typeface="+mj-lt"/>
                <a:ea typeface="メイリオ" pitchFamily="50" charset="-128"/>
                <a:cs typeface="メイリオ" pitchFamily="50" charset="-128"/>
              </a:rPr>
              <a:t>②</a:t>
            </a:r>
            <a:endParaRPr kumimoji="1" lang="en-US" sz="900" dirty="0" err="1">
              <a:latin typeface="+mj-lt"/>
              <a:ea typeface="メイリオ" pitchFamily="50" charset="-128"/>
              <a:cs typeface="メイリオ" pitchFamily="50" charset="-128"/>
            </a:endParaRPr>
          </a:p>
        </p:txBody>
      </p:sp>
      <p:sp>
        <p:nvSpPr>
          <p:cNvPr id="50" name="TextBox 49">
            <a:extLst>
              <a:ext uri="{FF2B5EF4-FFF2-40B4-BE49-F238E27FC236}">
                <a16:creationId xmlns:a16="http://schemas.microsoft.com/office/drawing/2014/main" id="{2181AEA7-B68F-42AD-834D-3392A025E41B}"/>
              </a:ext>
            </a:extLst>
          </p:cNvPr>
          <p:cNvSpPr txBox="1"/>
          <p:nvPr/>
        </p:nvSpPr>
        <p:spPr>
          <a:xfrm>
            <a:off x="9839593" y="5170644"/>
            <a:ext cx="89325" cy="230832"/>
          </a:xfrm>
          <a:prstGeom prst="rect">
            <a:avLst/>
          </a:prstGeom>
          <a:solidFill>
            <a:schemeClr val="bg1"/>
          </a:solidFill>
        </p:spPr>
        <p:txBody>
          <a:bodyPr wrap="square" rtlCol="0">
            <a:spAutoFit/>
          </a:bodyPr>
          <a:lstStyle/>
          <a:p>
            <a:pPr algn="ctr"/>
            <a:r>
              <a:rPr lang="ja-JP" altLang="en-US" sz="900" dirty="0">
                <a:latin typeface="+mj-lt"/>
                <a:ea typeface="メイリオ" pitchFamily="50" charset="-128"/>
                <a:cs typeface="メイリオ" pitchFamily="50" charset="-128"/>
              </a:rPr>
              <a:t>③</a:t>
            </a:r>
            <a:endParaRPr kumimoji="1" lang="en-US" sz="900" dirty="0" err="1">
              <a:latin typeface="+mj-lt"/>
              <a:ea typeface="メイリオ" pitchFamily="50" charset="-128"/>
              <a:cs typeface="メイリオ" pitchFamily="50" charset="-128"/>
            </a:endParaRPr>
          </a:p>
        </p:txBody>
      </p:sp>
      <p:sp>
        <p:nvSpPr>
          <p:cNvPr id="52" name="TextBox 51">
            <a:extLst>
              <a:ext uri="{FF2B5EF4-FFF2-40B4-BE49-F238E27FC236}">
                <a16:creationId xmlns:a16="http://schemas.microsoft.com/office/drawing/2014/main" id="{E0577A88-D4D0-4285-93BD-E2E030BB8201}"/>
              </a:ext>
            </a:extLst>
          </p:cNvPr>
          <p:cNvSpPr txBox="1"/>
          <p:nvPr/>
        </p:nvSpPr>
        <p:spPr>
          <a:xfrm>
            <a:off x="10255147" y="2636912"/>
            <a:ext cx="89325" cy="230832"/>
          </a:xfrm>
          <a:prstGeom prst="rect">
            <a:avLst/>
          </a:prstGeom>
          <a:solidFill>
            <a:schemeClr val="bg1"/>
          </a:solidFill>
        </p:spPr>
        <p:txBody>
          <a:bodyPr wrap="square" rtlCol="0">
            <a:spAutoFit/>
          </a:bodyPr>
          <a:lstStyle/>
          <a:p>
            <a:pPr algn="ctr"/>
            <a:r>
              <a:rPr lang="ja-JP" altLang="en-US" sz="900" dirty="0">
                <a:latin typeface="+mj-lt"/>
                <a:ea typeface="メイリオ" pitchFamily="50" charset="-128"/>
                <a:cs typeface="メイリオ" pitchFamily="50" charset="-128"/>
              </a:rPr>
              <a:t>④</a:t>
            </a:r>
            <a:endParaRPr kumimoji="1" lang="en-US" sz="900" dirty="0" err="1">
              <a:latin typeface="+mj-lt"/>
              <a:ea typeface="メイリオ" pitchFamily="50" charset="-128"/>
              <a:cs typeface="メイリオ" pitchFamily="50" charset="-128"/>
            </a:endParaRPr>
          </a:p>
        </p:txBody>
      </p:sp>
      <p:sp>
        <p:nvSpPr>
          <p:cNvPr id="53" name="TextBox 52">
            <a:extLst>
              <a:ext uri="{FF2B5EF4-FFF2-40B4-BE49-F238E27FC236}">
                <a16:creationId xmlns:a16="http://schemas.microsoft.com/office/drawing/2014/main" id="{D16288DB-72E2-4430-A969-0E0CEEFBA10C}"/>
              </a:ext>
            </a:extLst>
          </p:cNvPr>
          <p:cNvSpPr txBox="1"/>
          <p:nvPr/>
        </p:nvSpPr>
        <p:spPr>
          <a:xfrm>
            <a:off x="8112224" y="1440731"/>
            <a:ext cx="89325" cy="230832"/>
          </a:xfrm>
          <a:prstGeom prst="rect">
            <a:avLst/>
          </a:prstGeom>
          <a:solidFill>
            <a:schemeClr val="bg1"/>
          </a:solidFill>
        </p:spPr>
        <p:txBody>
          <a:bodyPr wrap="square" rtlCol="0">
            <a:spAutoFit/>
          </a:bodyPr>
          <a:lstStyle/>
          <a:p>
            <a:pPr algn="ctr"/>
            <a:r>
              <a:rPr lang="ja-JP" altLang="en-US" sz="900" dirty="0">
                <a:latin typeface="+mj-lt"/>
                <a:ea typeface="メイリオ" pitchFamily="50" charset="-128"/>
                <a:cs typeface="メイリオ" pitchFamily="50" charset="-128"/>
              </a:rPr>
              <a:t>⑤</a:t>
            </a:r>
            <a:endParaRPr kumimoji="1" lang="en-US" sz="900" dirty="0" err="1">
              <a:latin typeface="+mj-lt"/>
              <a:ea typeface="メイリオ" pitchFamily="50" charset="-128"/>
              <a:cs typeface="メイリオ" pitchFamily="50" charset="-128"/>
            </a:endParaRPr>
          </a:p>
        </p:txBody>
      </p:sp>
    </p:spTree>
    <p:extLst>
      <p:ext uri="{BB962C8B-B14F-4D97-AF65-F5344CB8AC3E}">
        <p14:creationId xmlns:p14="http://schemas.microsoft.com/office/powerpoint/2010/main" val="223972789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A47D570-1801-44C7-8ABB-BBDECDE43AB2}"/>
              </a:ext>
            </a:extLst>
          </p:cNvPr>
          <p:cNvSpPr/>
          <p:nvPr/>
        </p:nvSpPr>
        <p:spPr>
          <a:xfrm>
            <a:off x="7608168" y="1823478"/>
            <a:ext cx="3456384" cy="4629858"/>
          </a:xfrm>
          <a:prstGeom prst="rect">
            <a:avLst/>
          </a:prstGeom>
          <a:solidFill>
            <a:schemeClr val="bg1"/>
          </a:solid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 name="Title 1">
            <a:extLst>
              <a:ext uri="{FF2B5EF4-FFF2-40B4-BE49-F238E27FC236}">
                <a16:creationId xmlns:a16="http://schemas.microsoft.com/office/drawing/2014/main" id="{30BF4704-713A-4175-874B-E7DACD535DE6}"/>
              </a:ext>
            </a:extLst>
          </p:cNvPr>
          <p:cNvSpPr>
            <a:spLocks noGrp="1"/>
          </p:cNvSpPr>
          <p:nvPr>
            <p:ph type="title"/>
          </p:nvPr>
        </p:nvSpPr>
        <p:spPr/>
        <p:txBody>
          <a:bodyPr/>
          <a:lstStyle/>
          <a:p>
            <a:r>
              <a:rPr lang="en-US" dirty="0"/>
              <a:t>Helm </a:t>
            </a:r>
            <a:r>
              <a:rPr lang="ja-JP" altLang="en-US" dirty="0"/>
              <a:t>リリースのライフサイクル</a:t>
            </a:r>
            <a:endParaRPr lang="en-US" dirty="0"/>
          </a:p>
        </p:txBody>
      </p:sp>
      <p:sp>
        <p:nvSpPr>
          <p:cNvPr id="4" name="Slide Number Placeholder 3">
            <a:extLst>
              <a:ext uri="{FF2B5EF4-FFF2-40B4-BE49-F238E27FC236}">
                <a16:creationId xmlns:a16="http://schemas.microsoft.com/office/drawing/2014/main" id="{359BCED5-782C-45AC-A677-E2ABF6D6EB11}"/>
              </a:ext>
            </a:extLst>
          </p:cNvPr>
          <p:cNvSpPr>
            <a:spLocks noGrp="1"/>
          </p:cNvSpPr>
          <p:nvPr>
            <p:ph type="sldNum" sz="quarter" idx="4"/>
          </p:nvPr>
        </p:nvSpPr>
        <p:spPr/>
        <p:txBody>
          <a:bodyPr/>
          <a:lstStyle/>
          <a:p>
            <a:fld id="{14E33006-2403-43D1-A522-31683E517756}" type="slidenum">
              <a:rPr lang="ja-JP" altLang="en-US" smtClean="0"/>
              <a:pPr/>
              <a:t>46</a:t>
            </a:fld>
            <a:endParaRPr lang="ja-JP" altLang="en-US" dirty="0"/>
          </a:p>
        </p:txBody>
      </p:sp>
      <p:sp>
        <p:nvSpPr>
          <p:cNvPr id="6" name="TextBox 5">
            <a:extLst>
              <a:ext uri="{FF2B5EF4-FFF2-40B4-BE49-F238E27FC236}">
                <a16:creationId xmlns:a16="http://schemas.microsoft.com/office/drawing/2014/main" id="{45F493ED-BCB0-4A90-876B-68CD990F553A}"/>
              </a:ext>
            </a:extLst>
          </p:cNvPr>
          <p:cNvSpPr txBox="1"/>
          <p:nvPr/>
        </p:nvSpPr>
        <p:spPr>
          <a:xfrm>
            <a:off x="1271464" y="1916832"/>
            <a:ext cx="4104456" cy="1277273"/>
          </a:xfrm>
          <a:prstGeom prst="rect">
            <a:avLst/>
          </a:prstGeom>
          <a:solidFill>
            <a:schemeClr val="bg1">
              <a:lumMod val="95000"/>
            </a:schemeClr>
          </a:solidFill>
          <a:ln>
            <a:solidFill>
              <a:schemeClr val="bg1">
                <a:lumMod val="50000"/>
              </a:schemeClr>
            </a:solidFill>
          </a:ln>
        </p:spPr>
        <p:txBody>
          <a:bodyPr wrap="square">
            <a:spAutoFit/>
          </a:bodyPr>
          <a:lstStyle/>
          <a:p>
            <a:endParaRPr lang="en-US" altLang="ja-JP" sz="1100" dirty="0"/>
          </a:p>
          <a:p>
            <a:endParaRPr lang="en-US" altLang="ja-JP" sz="1100" dirty="0"/>
          </a:p>
          <a:p>
            <a:endParaRPr lang="en-US" altLang="ja-JP" sz="1100" dirty="0"/>
          </a:p>
          <a:p>
            <a:pPr algn="ctr"/>
            <a:r>
              <a:rPr lang="ja-JP" altLang="en-US" sz="1100" dirty="0"/>
              <a:t>チャート</a:t>
            </a:r>
            <a:endParaRPr lang="en-US" altLang="ja-JP" sz="1100" dirty="0"/>
          </a:p>
          <a:p>
            <a:endParaRPr lang="en-US" sz="1100" dirty="0"/>
          </a:p>
          <a:p>
            <a:endParaRPr lang="en-US" sz="1100" dirty="0"/>
          </a:p>
          <a:p>
            <a:endParaRPr lang="en-US" sz="1100" dirty="0"/>
          </a:p>
        </p:txBody>
      </p:sp>
      <p:sp>
        <p:nvSpPr>
          <p:cNvPr id="8" name="TextBox 7">
            <a:extLst>
              <a:ext uri="{FF2B5EF4-FFF2-40B4-BE49-F238E27FC236}">
                <a16:creationId xmlns:a16="http://schemas.microsoft.com/office/drawing/2014/main" id="{213A2C1B-DF80-42C9-B54A-3E7ACD262AD3}"/>
              </a:ext>
            </a:extLst>
          </p:cNvPr>
          <p:cNvSpPr txBox="1"/>
          <p:nvPr/>
        </p:nvSpPr>
        <p:spPr>
          <a:xfrm>
            <a:off x="4394069" y="2996952"/>
            <a:ext cx="1440160" cy="600164"/>
          </a:xfrm>
          <a:prstGeom prst="rect">
            <a:avLst/>
          </a:prstGeom>
          <a:solidFill>
            <a:schemeClr val="bg1">
              <a:lumMod val="95000"/>
            </a:schemeClr>
          </a:solidFill>
          <a:ln>
            <a:solidFill>
              <a:schemeClr val="bg1">
                <a:lumMod val="50000"/>
              </a:schemeClr>
            </a:solidFill>
          </a:ln>
        </p:spPr>
        <p:txBody>
          <a:bodyPr wrap="square">
            <a:spAutoFit/>
          </a:bodyPr>
          <a:lstStyle/>
          <a:p>
            <a:r>
              <a:rPr lang="en-US" sz="1100" dirty="0"/>
              <a:t>image:</a:t>
            </a:r>
          </a:p>
          <a:p>
            <a:r>
              <a:rPr lang="en-US" sz="1100" dirty="0"/>
              <a:t>    repository: </a:t>
            </a:r>
            <a:r>
              <a:rPr lang="en-US" sz="1100" dirty="0" err="1">
                <a:solidFill>
                  <a:schemeClr val="accent5"/>
                </a:solidFill>
              </a:rPr>
              <a:t>nginx</a:t>
            </a:r>
            <a:endParaRPr lang="en-US" sz="1100" dirty="0">
              <a:solidFill>
                <a:schemeClr val="accent5"/>
              </a:solidFill>
            </a:endParaRPr>
          </a:p>
          <a:p>
            <a:r>
              <a:rPr lang="en-US" sz="1100" dirty="0"/>
              <a:t>    tag: </a:t>
            </a:r>
            <a:r>
              <a:rPr lang="en-US" sz="1100" dirty="0">
                <a:solidFill>
                  <a:schemeClr val="accent5"/>
                </a:solidFill>
              </a:rPr>
              <a:t>1.19.6</a:t>
            </a:r>
          </a:p>
        </p:txBody>
      </p:sp>
      <p:sp>
        <p:nvSpPr>
          <p:cNvPr id="11" name="TextBox 10">
            <a:extLst>
              <a:ext uri="{FF2B5EF4-FFF2-40B4-BE49-F238E27FC236}">
                <a16:creationId xmlns:a16="http://schemas.microsoft.com/office/drawing/2014/main" id="{E57EA123-7232-477A-BEEA-D21FB5DB5A1E}"/>
              </a:ext>
            </a:extLst>
          </p:cNvPr>
          <p:cNvSpPr txBox="1"/>
          <p:nvPr/>
        </p:nvSpPr>
        <p:spPr>
          <a:xfrm>
            <a:off x="479376" y="1617983"/>
            <a:ext cx="1963703" cy="276999"/>
          </a:xfrm>
          <a:prstGeom prst="rect">
            <a:avLst/>
          </a:prstGeom>
          <a:noFill/>
        </p:spPr>
        <p:txBody>
          <a:bodyPr wrap="square" rtlCol="0">
            <a:spAutoFit/>
          </a:bodyPr>
          <a:lstStyle/>
          <a:p>
            <a:pPr algn="ctr"/>
            <a:r>
              <a:rPr lang="en-US" sz="1200" dirty="0">
                <a:latin typeface="+mj-lt"/>
                <a:ea typeface="メイリオ" pitchFamily="50" charset="-128"/>
                <a:cs typeface="メイリオ" pitchFamily="50" charset="-128"/>
              </a:rPr>
              <a:t>v1</a:t>
            </a:r>
            <a:endParaRPr kumimoji="1" lang="en-US" sz="1200" dirty="0">
              <a:latin typeface="+mj-lt"/>
              <a:ea typeface="メイリオ" pitchFamily="50" charset="-128"/>
              <a:cs typeface="メイリオ" pitchFamily="50" charset="-128"/>
            </a:endParaRPr>
          </a:p>
        </p:txBody>
      </p:sp>
      <p:sp>
        <p:nvSpPr>
          <p:cNvPr id="12" name="TextBox 11">
            <a:extLst>
              <a:ext uri="{FF2B5EF4-FFF2-40B4-BE49-F238E27FC236}">
                <a16:creationId xmlns:a16="http://schemas.microsoft.com/office/drawing/2014/main" id="{651ED1B5-8434-4719-B955-2B068A92F63D}"/>
              </a:ext>
            </a:extLst>
          </p:cNvPr>
          <p:cNvSpPr txBox="1"/>
          <p:nvPr/>
        </p:nvSpPr>
        <p:spPr>
          <a:xfrm>
            <a:off x="1271464" y="4015881"/>
            <a:ext cx="4104456" cy="1277273"/>
          </a:xfrm>
          <a:prstGeom prst="rect">
            <a:avLst/>
          </a:prstGeom>
          <a:solidFill>
            <a:schemeClr val="bg1">
              <a:lumMod val="95000"/>
            </a:schemeClr>
          </a:solidFill>
          <a:ln>
            <a:solidFill>
              <a:schemeClr val="bg1">
                <a:lumMod val="50000"/>
              </a:schemeClr>
            </a:solidFill>
          </a:ln>
        </p:spPr>
        <p:txBody>
          <a:bodyPr wrap="square">
            <a:spAutoFit/>
          </a:bodyPr>
          <a:lstStyle/>
          <a:p>
            <a:endParaRPr lang="en-US" altLang="ja-JP" sz="1100" dirty="0"/>
          </a:p>
          <a:p>
            <a:endParaRPr lang="en-US" altLang="ja-JP" sz="1100" dirty="0"/>
          </a:p>
          <a:p>
            <a:endParaRPr lang="en-US" altLang="ja-JP" sz="1100" dirty="0"/>
          </a:p>
          <a:p>
            <a:pPr algn="ctr"/>
            <a:r>
              <a:rPr lang="ja-JP" altLang="en-US" sz="1100" dirty="0"/>
              <a:t>チャート</a:t>
            </a:r>
            <a:endParaRPr lang="en-US" altLang="ja-JP" sz="1100" dirty="0"/>
          </a:p>
          <a:p>
            <a:endParaRPr lang="en-US" sz="1100" dirty="0"/>
          </a:p>
          <a:p>
            <a:endParaRPr lang="en-US" sz="1100" dirty="0"/>
          </a:p>
          <a:p>
            <a:endParaRPr lang="en-US" sz="1100" dirty="0"/>
          </a:p>
        </p:txBody>
      </p:sp>
      <p:sp>
        <p:nvSpPr>
          <p:cNvPr id="13" name="TextBox 12">
            <a:extLst>
              <a:ext uri="{FF2B5EF4-FFF2-40B4-BE49-F238E27FC236}">
                <a16:creationId xmlns:a16="http://schemas.microsoft.com/office/drawing/2014/main" id="{AB9A4ECE-68E4-47F4-80F8-9BEC68E02416}"/>
              </a:ext>
            </a:extLst>
          </p:cNvPr>
          <p:cNvSpPr txBox="1"/>
          <p:nvPr/>
        </p:nvSpPr>
        <p:spPr>
          <a:xfrm>
            <a:off x="4394069" y="5096001"/>
            <a:ext cx="1440160" cy="600164"/>
          </a:xfrm>
          <a:prstGeom prst="rect">
            <a:avLst/>
          </a:prstGeom>
          <a:solidFill>
            <a:schemeClr val="bg1">
              <a:lumMod val="95000"/>
            </a:schemeClr>
          </a:solidFill>
          <a:ln>
            <a:solidFill>
              <a:schemeClr val="bg1">
                <a:lumMod val="50000"/>
              </a:schemeClr>
            </a:solidFill>
          </a:ln>
        </p:spPr>
        <p:txBody>
          <a:bodyPr wrap="square">
            <a:spAutoFit/>
          </a:bodyPr>
          <a:lstStyle/>
          <a:p>
            <a:r>
              <a:rPr lang="en-US" sz="1100" dirty="0"/>
              <a:t>image:</a:t>
            </a:r>
          </a:p>
          <a:p>
            <a:r>
              <a:rPr lang="en-US" sz="1100" dirty="0"/>
              <a:t>    repository: </a:t>
            </a:r>
            <a:r>
              <a:rPr lang="en-US" sz="1100" dirty="0" err="1">
                <a:solidFill>
                  <a:schemeClr val="accent5"/>
                </a:solidFill>
              </a:rPr>
              <a:t>nginx</a:t>
            </a:r>
            <a:endParaRPr lang="en-US" sz="1100" dirty="0">
              <a:solidFill>
                <a:schemeClr val="accent5"/>
              </a:solidFill>
            </a:endParaRPr>
          </a:p>
          <a:p>
            <a:r>
              <a:rPr lang="en-US" sz="1100" dirty="0"/>
              <a:t>    tag: </a:t>
            </a:r>
            <a:r>
              <a:rPr lang="en-US" sz="1100" dirty="0">
                <a:solidFill>
                  <a:schemeClr val="accent5"/>
                </a:solidFill>
              </a:rPr>
              <a:t>1.19.7</a:t>
            </a:r>
          </a:p>
        </p:txBody>
      </p:sp>
      <p:sp>
        <p:nvSpPr>
          <p:cNvPr id="14" name="TextBox 13">
            <a:extLst>
              <a:ext uri="{FF2B5EF4-FFF2-40B4-BE49-F238E27FC236}">
                <a16:creationId xmlns:a16="http://schemas.microsoft.com/office/drawing/2014/main" id="{0A869289-0595-4DE5-85A3-EA2CF4CCCFF6}"/>
              </a:ext>
            </a:extLst>
          </p:cNvPr>
          <p:cNvSpPr txBox="1"/>
          <p:nvPr/>
        </p:nvSpPr>
        <p:spPr>
          <a:xfrm>
            <a:off x="4132297" y="5707118"/>
            <a:ext cx="1963703" cy="276999"/>
          </a:xfrm>
          <a:prstGeom prst="rect">
            <a:avLst/>
          </a:prstGeom>
          <a:solidFill>
            <a:schemeClr val="bg1"/>
          </a:solidFill>
        </p:spPr>
        <p:txBody>
          <a:bodyPr wrap="square" rtlCol="0">
            <a:spAutoFit/>
          </a:bodyPr>
          <a:lstStyle/>
          <a:p>
            <a:pPr algn="ctr"/>
            <a:r>
              <a:rPr kumimoji="1" lang="en-US" altLang="ja-JP" sz="1200" dirty="0" err="1">
                <a:latin typeface="+mj-lt"/>
                <a:ea typeface="メイリオ" pitchFamily="50" charset="-128"/>
                <a:cs typeface="メイリオ" pitchFamily="50" charset="-128"/>
              </a:rPr>
              <a:t>values.yaml</a:t>
            </a:r>
            <a:endParaRPr kumimoji="1" lang="en-US" sz="1200" dirty="0">
              <a:latin typeface="+mj-lt"/>
              <a:ea typeface="メイリオ" pitchFamily="50" charset="-128"/>
              <a:cs typeface="メイリオ" pitchFamily="50" charset="-128"/>
            </a:endParaRPr>
          </a:p>
        </p:txBody>
      </p:sp>
      <p:sp>
        <p:nvSpPr>
          <p:cNvPr id="15" name="TextBox 14">
            <a:extLst>
              <a:ext uri="{FF2B5EF4-FFF2-40B4-BE49-F238E27FC236}">
                <a16:creationId xmlns:a16="http://schemas.microsoft.com/office/drawing/2014/main" id="{CA23520E-8D15-4C52-B0AF-3A712F040903}"/>
              </a:ext>
            </a:extLst>
          </p:cNvPr>
          <p:cNvSpPr txBox="1"/>
          <p:nvPr/>
        </p:nvSpPr>
        <p:spPr>
          <a:xfrm>
            <a:off x="479376" y="3717032"/>
            <a:ext cx="1963703" cy="276999"/>
          </a:xfrm>
          <a:prstGeom prst="rect">
            <a:avLst/>
          </a:prstGeom>
          <a:noFill/>
        </p:spPr>
        <p:txBody>
          <a:bodyPr wrap="square" rtlCol="0">
            <a:spAutoFit/>
          </a:bodyPr>
          <a:lstStyle/>
          <a:p>
            <a:pPr algn="ctr"/>
            <a:r>
              <a:rPr lang="en-US" sz="1200" dirty="0">
                <a:latin typeface="+mj-lt"/>
                <a:ea typeface="メイリオ" pitchFamily="50" charset="-128"/>
                <a:cs typeface="メイリオ" pitchFamily="50" charset="-128"/>
              </a:rPr>
              <a:t>v2</a:t>
            </a:r>
            <a:endParaRPr kumimoji="1" lang="en-US" sz="1200" dirty="0">
              <a:latin typeface="+mj-lt"/>
              <a:ea typeface="メイリオ" pitchFamily="50" charset="-128"/>
              <a:cs typeface="メイリオ" pitchFamily="50" charset="-128"/>
            </a:endParaRPr>
          </a:p>
        </p:txBody>
      </p:sp>
      <p:pic>
        <p:nvPicPr>
          <p:cNvPr id="17" name="Graphic 16">
            <a:extLst>
              <a:ext uri="{FF2B5EF4-FFF2-40B4-BE49-F238E27FC236}">
                <a16:creationId xmlns:a16="http://schemas.microsoft.com/office/drawing/2014/main" id="{E5387E2B-38C3-4462-BD73-FF3BC1FB950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71672" y="1220044"/>
            <a:ext cx="514350" cy="514350"/>
          </a:xfrm>
          <a:prstGeom prst="rect">
            <a:avLst/>
          </a:prstGeom>
        </p:spPr>
      </p:pic>
      <p:sp>
        <p:nvSpPr>
          <p:cNvPr id="22" name="Rectangle 21">
            <a:extLst>
              <a:ext uri="{FF2B5EF4-FFF2-40B4-BE49-F238E27FC236}">
                <a16:creationId xmlns:a16="http://schemas.microsoft.com/office/drawing/2014/main" id="{96C2FCCE-E435-45B0-BA0C-C97533DC0810}"/>
              </a:ext>
            </a:extLst>
          </p:cNvPr>
          <p:cNvSpPr/>
          <p:nvPr/>
        </p:nvSpPr>
        <p:spPr>
          <a:xfrm>
            <a:off x="8364252" y="2132856"/>
            <a:ext cx="1944216" cy="8640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rPr>
              <a:t>リリース</a:t>
            </a:r>
            <a:endParaRPr lang="en-US" altLang="ja-JP" sz="1200" dirty="0">
              <a:solidFill>
                <a:schemeClr val="tx1"/>
              </a:solidFill>
            </a:endParaRPr>
          </a:p>
          <a:p>
            <a:pPr algn="ctr"/>
            <a:r>
              <a:rPr lang="en-US" sz="1200" dirty="0">
                <a:solidFill>
                  <a:schemeClr val="tx1"/>
                </a:solidFill>
              </a:rPr>
              <a:t>REVISION: 1</a:t>
            </a:r>
          </a:p>
        </p:txBody>
      </p:sp>
      <p:sp>
        <p:nvSpPr>
          <p:cNvPr id="23" name="Rectangle 22">
            <a:extLst>
              <a:ext uri="{FF2B5EF4-FFF2-40B4-BE49-F238E27FC236}">
                <a16:creationId xmlns:a16="http://schemas.microsoft.com/office/drawing/2014/main" id="{3DEC53DC-CC74-4E6D-8DC5-B3CF08D9A3D2}"/>
              </a:ext>
            </a:extLst>
          </p:cNvPr>
          <p:cNvSpPr/>
          <p:nvPr/>
        </p:nvSpPr>
        <p:spPr>
          <a:xfrm>
            <a:off x="8364252" y="4221088"/>
            <a:ext cx="1944216" cy="8640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rPr>
              <a:t>リリース</a:t>
            </a:r>
            <a:endParaRPr lang="en-US" altLang="ja-JP" sz="1200" dirty="0">
              <a:solidFill>
                <a:schemeClr val="tx1"/>
              </a:solidFill>
            </a:endParaRPr>
          </a:p>
          <a:p>
            <a:pPr algn="ctr"/>
            <a:r>
              <a:rPr lang="en-US" sz="1200" dirty="0">
                <a:solidFill>
                  <a:schemeClr val="tx1"/>
                </a:solidFill>
              </a:rPr>
              <a:t>REVISION: 2</a:t>
            </a:r>
          </a:p>
        </p:txBody>
      </p:sp>
      <p:sp>
        <p:nvSpPr>
          <p:cNvPr id="24" name="Rectangle 23">
            <a:extLst>
              <a:ext uri="{FF2B5EF4-FFF2-40B4-BE49-F238E27FC236}">
                <a16:creationId xmlns:a16="http://schemas.microsoft.com/office/drawing/2014/main" id="{16ACA5F3-51C4-4062-852D-FDA6EA291A9D}"/>
              </a:ext>
            </a:extLst>
          </p:cNvPr>
          <p:cNvSpPr/>
          <p:nvPr/>
        </p:nvSpPr>
        <p:spPr>
          <a:xfrm>
            <a:off x="8364252" y="5391329"/>
            <a:ext cx="1944216" cy="864096"/>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5" name="TextBox 24">
            <a:extLst>
              <a:ext uri="{FF2B5EF4-FFF2-40B4-BE49-F238E27FC236}">
                <a16:creationId xmlns:a16="http://schemas.microsoft.com/office/drawing/2014/main" id="{3F80B088-FD3C-474B-8B0B-3EA6CB859BCB}"/>
              </a:ext>
            </a:extLst>
          </p:cNvPr>
          <p:cNvSpPr txBox="1"/>
          <p:nvPr/>
        </p:nvSpPr>
        <p:spPr>
          <a:xfrm>
            <a:off x="5879976" y="4149360"/>
            <a:ext cx="1008112" cy="200055"/>
          </a:xfrm>
          <a:prstGeom prst="rect">
            <a:avLst/>
          </a:prstGeom>
          <a:noFill/>
        </p:spPr>
        <p:txBody>
          <a:bodyPr wrap="square" rtlCol="0">
            <a:spAutoFit/>
          </a:bodyPr>
          <a:lstStyle/>
          <a:p>
            <a:pPr algn="ctr"/>
            <a:r>
              <a:rPr kumimoji="1" lang="ja-JP" altLang="en-US" sz="700" dirty="0">
                <a:latin typeface="+mj-lt"/>
                <a:ea typeface="メイリオ" pitchFamily="50" charset="-128"/>
                <a:cs typeface="メイリオ" pitchFamily="50" charset="-128"/>
              </a:rPr>
              <a:t>パラメータ書き換え</a:t>
            </a:r>
            <a:endParaRPr kumimoji="1" lang="en-US" sz="700" dirty="0" err="1">
              <a:latin typeface="+mj-lt"/>
              <a:ea typeface="メイリオ" pitchFamily="50" charset="-128"/>
              <a:cs typeface="メイリオ" pitchFamily="50" charset="-128"/>
            </a:endParaRPr>
          </a:p>
        </p:txBody>
      </p:sp>
      <p:cxnSp>
        <p:nvCxnSpPr>
          <p:cNvPr id="27" name="Straight Arrow Connector 26">
            <a:extLst>
              <a:ext uri="{FF2B5EF4-FFF2-40B4-BE49-F238E27FC236}">
                <a16:creationId xmlns:a16="http://schemas.microsoft.com/office/drawing/2014/main" id="{D775CC4C-2E22-452B-9001-3736EA0B636C}"/>
              </a:ext>
            </a:extLst>
          </p:cNvPr>
          <p:cNvCxnSpPr/>
          <p:nvPr/>
        </p:nvCxnSpPr>
        <p:spPr>
          <a:xfrm>
            <a:off x="5130865" y="3597116"/>
            <a:ext cx="0" cy="14880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06DFAF6-9564-4898-A206-666C376CC2C4}"/>
              </a:ext>
            </a:extLst>
          </p:cNvPr>
          <p:cNvCxnSpPr>
            <a:cxnSpLocks/>
            <a:stCxn id="6" idx="3"/>
          </p:cNvCxnSpPr>
          <p:nvPr/>
        </p:nvCxnSpPr>
        <p:spPr>
          <a:xfrm>
            <a:off x="5375920" y="2555469"/>
            <a:ext cx="3024336" cy="94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5129DF6-2407-47A0-8A18-D5D3D9ACB3D3}"/>
              </a:ext>
            </a:extLst>
          </p:cNvPr>
          <p:cNvCxnSpPr>
            <a:cxnSpLocks/>
          </p:cNvCxnSpPr>
          <p:nvPr/>
        </p:nvCxnSpPr>
        <p:spPr>
          <a:xfrm>
            <a:off x="5375920" y="4648418"/>
            <a:ext cx="3024336" cy="94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1AF72A7-E9FF-490A-AB2F-FC5C19BA1B3F}"/>
              </a:ext>
            </a:extLst>
          </p:cNvPr>
          <p:cNvSpPr txBox="1"/>
          <p:nvPr/>
        </p:nvSpPr>
        <p:spPr>
          <a:xfrm>
            <a:off x="4132297" y="3608069"/>
            <a:ext cx="1963703" cy="276999"/>
          </a:xfrm>
          <a:prstGeom prst="rect">
            <a:avLst/>
          </a:prstGeom>
          <a:solidFill>
            <a:schemeClr val="bg1"/>
          </a:solidFill>
        </p:spPr>
        <p:txBody>
          <a:bodyPr wrap="square" rtlCol="0">
            <a:spAutoFit/>
          </a:bodyPr>
          <a:lstStyle/>
          <a:p>
            <a:pPr algn="ctr"/>
            <a:r>
              <a:rPr kumimoji="1" lang="en-US" altLang="ja-JP" sz="1200" dirty="0" err="1">
                <a:latin typeface="+mj-lt"/>
                <a:ea typeface="メイリオ" pitchFamily="50" charset="-128"/>
                <a:cs typeface="メイリオ" pitchFamily="50" charset="-128"/>
              </a:rPr>
              <a:t>values.yaml</a:t>
            </a:r>
            <a:endParaRPr kumimoji="1" lang="en-US" sz="1200" dirty="0">
              <a:latin typeface="+mj-lt"/>
              <a:ea typeface="メイリオ" pitchFamily="50" charset="-128"/>
              <a:cs typeface="メイリオ" pitchFamily="50" charset="-128"/>
            </a:endParaRPr>
          </a:p>
        </p:txBody>
      </p:sp>
      <p:sp>
        <p:nvSpPr>
          <p:cNvPr id="32" name="TextBox 31">
            <a:extLst>
              <a:ext uri="{FF2B5EF4-FFF2-40B4-BE49-F238E27FC236}">
                <a16:creationId xmlns:a16="http://schemas.microsoft.com/office/drawing/2014/main" id="{3BF05A12-D217-480E-9E82-53DE0121AEB3}"/>
              </a:ext>
            </a:extLst>
          </p:cNvPr>
          <p:cNvSpPr txBox="1"/>
          <p:nvPr/>
        </p:nvSpPr>
        <p:spPr>
          <a:xfrm>
            <a:off x="5834230" y="2575906"/>
            <a:ext cx="2018992" cy="307777"/>
          </a:xfrm>
          <a:prstGeom prst="rect">
            <a:avLst/>
          </a:prstGeom>
          <a:noFill/>
        </p:spPr>
        <p:txBody>
          <a:bodyPr wrap="square" rtlCol="0">
            <a:spAutoFit/>
          </a:bodyPr>
          <a:lstStyle/>
          <a:p>
            <a:pPr algn="ctr"/>
            <a:r>
              <a:rPr kumimoji="1" lang="en-US" altLang="ja-JP" sz="1400" dirty="0">
                <a:latin typeface="+mj-lt"/>
                <a:ea typeface="メイリオ" pitchFamily="50" charset="-128"/>
                <a:cs typeface="メイリオ" pitchFamily="50" charset="-128"/>
              </a:rPr>
              <a:t>$ helm install</a:t>
            </a:r>
            <a:endParaRPr kumimoji="1" lang="en-US" sz="1400" dirty="0">
              <a:latin typeface="+mj-lt"/>
              <a:ea typeface="メイリオ" pitchFamily="50" charset="-128"/>
              <a:cs typeface="メイリオ" pitchFamily="50" charset="-128"/>
            </a:endParaRPr>
          </a:p>
        </p:txBody>
      </p:sp>
      <p:sp>
        <p:nvSpPr>
          <p:cNvPr id="33" name="TextBox 32">
            <a:extLst>
              <a:ext uri="{FF2B5EF4-FFF2-40B4-BE49-F238E27FC236}">
                <a16:creationId xmlns:a16="http://schemas.microsoft.com/office/drawing/2014/main" id="{EF6C8FBD-7E0A-449E-99C8-FC752EB82886}"/>
              </a:ext>
            </a:extLst>
          </p:cNvPr>
          <p:cNvSpPr txBox="1"/>
          <p:nvPr/>
        </p:nvSpPr>
        <p:spPr>
          <a:xfrm>
            <a:off x="5834230" y="4677867"/>
            <a:ext cx="2018992" cy="307777"/>
          </a:xfrm>
          <a:prstGeom prst="rect">
            <a:avLst/>
          </a:prstGeom>
          <a:noFill/>
        </p:spPr>
        <p:txBody>
          <a:bodyPr wrap="square" rtlCol="0">
            <a:spAutoFit/>
          </a:bodyPr>
          <a:lstStyle/>
          <a:p>
            <a:pPr algn="ctr"/>
            <a:r>
              <a:rPr kumimoji="1" lang="en-US" altLang="ja-JP" sz="1400" dirty="0">
                <a:latin typeface="+mj-lt"/>
                <a:ea typeface="メイリオ" pitchFamily="50" charset="-128"/>
                <a:cs typeface="メイリオ" pitchFamily="50" charset="-128"/>
              </a:rPr>
              <a:t>$ helm upgrade</a:t>
            </a:r>
            <a:endParaRPr kumimoji="1" lang="en-US" sz="1400" dirty="0">
              <a:latin typeface="+mj-lt"/>
              <a:ea typeface="メイリオ" pitchFamily="50" charset="-128"/>
              <a:cs typeface="メイリオ" pitchFamily="50" charset="-128"/>
            </a:endParaRPr>
          </a:p>
        </p:txBody>
      </p:sp>
      <p:cxnSp>
        <p:nvCxnSpPr>
          <p:cNvPr id="34" name="Straight Arrow Connector 33">
            <a:extLst>
              <a:ext uri="{FF2B5EF4-FFF2-40B4-BE49-F238E27FC236}">
                <a16:creationId xmlns:a16="http://schemas.microsoft.com/office/drawing/2014/main" id="{4E74F853-70D0-4B83-999F-D32882BDB76A}"/>
              </a:ext>
            </a:extLst>
          </p:cNvPr>
          <p:cNvCxnSpPr>
            <a:cxnSpLocks/>
          </p:cNvCxnSpPr>
          <p:nvPr/>
        </p:nvCxnSpPr>
        <p:spPr>
          <a:xfrm>
            <a:off x="9038989" y="3005526"/>
            <a:ext cx="0" cy="12155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300FFD7-CD5E-493D-9261-A3B1D59689E2}"/>
              </a:ext>
            </a:extLst>
          </p:cNvPr>
          <p:cNvCxnSpPr>
            <a:cxnSpLocks/>
          </p:cNvCxnSpPr>
          <p:nvPr/>
        </p:nvCxnSpPr>
        <p:spPr>
          <a:xfrm flipV="1">
            <a:off x="9624392" y="3005527"/>
            <a:ext cx="0" cy="12155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A242053-8545-4E2C-826F-AAAC3C14A744}"/>
              </a:ext>
            </a:extLst>
          </p:cNvPr>
          <p:cNvSpPr txBox="1"/>
          <p:nvPr/>
        </p:nvSpPr>
        <p:spPr>
          <a:xfrm>
            <a:off x="9306049" y="3507491"/>
            <a:ext cx="2018992" cy="307777"/>
          </a:xfrm>
          <a:prstGeom prst="rect">
            <a:avLst/>
          </a:prstGeom>
          <a:noFill/>
        </p:spPr>
        <p:txBody>
          <a:bodyPr wrap="square" rtlCol="0">
            <a:spAutoFit/>
          </a:bodyPr>
          <a:lstStyle/>
          <a:p>
            <a:pPr algn="ctr"/>
            <a:r>
              <a:rPr kumimoji="1" lang="en-US" altLang="ja-JP" sz="1400" dirty="0">
                <a:latin typeface="+mj-lt"/>
                <a:ea typeface="メイリオ" pitchFamily="50" charset="-128"/>
                <a:cs typeface="メイリオ" pitchFamily="50" charset="-128"/>
              </a:rPr>
              <a:t>$ helm rollback</a:t>
            </a:r>
            <a:endParaRPr kumimoji="1" lang="en-US" sz="1400" dirty="0">
              <a:latin typeface="+mj-lt"/>
              <a:ea typeface="メイリオ" pitchFamily="50" charset="-128"/>
              <a:cs typeface="メイリオ" pitchFamily="50" charset="-128"/>
            </a:endParaRPr>
          </a:p>
        </p:txBody>
      </p:sp>
      <p:sp>
        <p:nvSpPr>
          <p:cNvPr id="43" name="TextBox 42">
            <a:extLst>
              <a:ext uri="{FF2B5EF4-FFF2-40B4-BE49-F238E27FC236}">
                <a16:creationId xmlns:a16="http://schemas.microsoft.com/office/drawing/2014/main" id="{839DF5A4-A44F-4701-8E39-28311156784D}"/>
              </a:ext>
            </a:extLst>
          </p:cNvPr>
          <p:cNvSpPr txBox="1"/>
          <p:nvPr/>
        </p:nvSpPr>
        <p:spPr>
          <a:xfrm>
            <a:off x="9306049" y="5088279"/>
            <a:ext cx="2018992" cy="307777"/>
          </a:xfrm>
          <a:prstGeom prst="rect">
            <a:avLst/>
          </a:prstGeom>
          <a:noFill/>
        </p:spPr>
        <p:txBody>
          <a:bodyPr wrap="square" rtlCol="0">
            <a:spAutoFit/>
          </a:bodyPr>
          <a:lstStyle/>
          <a:p>
            <a:pPr algn="ctr"/>
            <a:r>
              <a:rPr kumimoji="1" lang="en-US" altLang="ja-JP" sz="1400" dirty="0">
                <a:latin typeface="+mj-lt"/>
                <a:ea typeface="メイリオ" pitchFamily="50" charset="-128"/>
                <a:cs typeface="メイリオ" pitchFamily="50" charset="-128"/>
              </a:rPr>
              <a:t>$ helm uninstall</a:t>
            </a:r>
            <a:endParaRPr kumimoji="1" lang="en-US" sz="1400" dirty="0">
              <a:latin typeface="+mj-lt"/>
              <a:ea typeface="メイリオ" pitchFamily="50" charset="-128"/>
              <a:cs typeface="メイリオ" pitchFamily="50" charset="-128"/>
            </a:endParaRPr>
          </a:p>
        </p:txBody>
      </p:sp>
      <p:cxnSp>
        <p:nvCxnSpPr>
          <p:cNvPr id="44" name="Straight Arrow Connector 43">
            <a:extLst>
              <a:ext uri="{FF2B5EF4-FFF2-40B4-BE49-F238E27FC236}">
                <a16:creationId xmlns:a16="http://schemas.microsoft.com/office/drawing/2014/main" id="{937D3BB9-DD8B-4FD3-A364-B1EAD33A1BA3}"/>
              </a:ext>
            </a:extLst>
          </p:cNvPr>
          <p:cNvCxnSpPr>
            <a:cxnSpLocks/>
            <a:endCxn id="24" idx="0"/>
          </p:cNvCxnSpPr>
          <p:nvPr/>
        </p:nvCxnSpPr>
        <p:spPr>
          <a:xfrm>
            <a:off x="9336360" y="5111938"/>
            <a:ext cx="0" cy="2793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8" name="Graphic 47" descr="Laptop outline">
            <a:extLst>
              <a:ext uri="{FF2B5EF4-FFF2-40B4-BE49-F238E27FC236}">
                <a16:creationId xmlns:a16="http://schemas.microsoft.com/office/drawing/2014/main" id="{22C266EE-4FFE-4AA0-AAB8-FB36E5AC46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11824" y="577265"/>
            <a:ext cx="914400" cy="914400"/>
          </a:xfrm>
          <a:prstGeom prst="rect">
            <a:avLst/>
          </a:prstGeom>
        </p:spPr>
      </p:pic>
      <p:cxnSp>
        <p:nvCxnSpPr>
          <p:cNvPr id="50" name="Connector: Elbow 49">
            <a:extLst>
              <a:ext uri="{FF2B5EF4-FFF2-40B4-BE49-F238E27FC236}">
                <a16:creationId xmlns:a16="http://schemas.microsoft.com/office/drawing/2014/main" id="{FB365B3D-C2ED-41AE-979F-31AE0A7EB163}"/>
              </a:ext>
            </a:extLst>
          </p:cNvPr>
          <p:cNvCxnSpPr>
            <a:stCxn id="21" idx="0"/>
            <a:endCxn id="48" idx="3"/>
          </p:cNvCxnSpPr>
          <p:nvPr/>
        </p:nvCxnSpPr>
        <p:spPr>
          <a:xfrm rot="16200000" flipV="1">
            <a:off x="6986786" y="-526096"/>
            <a:ext cx="789013" cy="391013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A5565FD-539E-4E76-9E90-69F60C8B134C}"/>
              </a:ext>
            </a:extLst>
          </p:cNvPr>
          <p:cNvSpPr txBox="1"/>
          <p:nvPr/>
        </p:nvSpPr>
        <p:spPr>
          <a:xfrm>
            <a:off x="8184232" y="1479483"/>
            <a:ext cx="1963703" cy="276999"/>
          </a:xfrm>
          <a:prstGeom prst="rect">
            <a:avLst/>
          </a:prstGeom>
          <a:solidFill>
            <a:schemeClr val="bg1"/>
          </a:solidFill>
        </p:spPr>
        <p:txBody>
          <a:bodyPr wrap="square" rtlCol="0">
            <a:spAutoFit/>
          </a:bodyPr>
          <a:lstStyle/>
          <a:p>
            <a:pPr algn="ctr"/>
            <a:r>
              <a:rPr kumimoji="1" lang="en-US" sz="1200" dirty="0">
                <a:latin typeface="+mj-lt"/>
                <a:ea typeface="メイリオ" pitchFamily="50" charset="-128"/>
                <a:cs typeface="メイリオ" pitchFamily="50" charset="-128"/>
              </a:rPr>
              <a:t>Kubernetes </a:t>
            </a:r>
            <a:r>
              <a:rPr kumimoji="1" lang="ja-JP" altLang="en-US" sz="1200" dirty="0">
                <a:latin typeface="+mj-lt"/>
                <a:ea typeface="メイリオ" pitchFamily="50" charset="-128"/>
                <a:cs typeface="メイリオ" pitchFamily="50" charset="-128"/>
              </a:rPr>
              <a:t>クラスター</a:t>
            </a:r>
            <a:endParaRPr kumimoji="1" lang="en-US" sz="1200" dirty="0">
              <a:latin typeface="+mj-lt"/>
              <a:ea typeface="メイリオ" pitchFamily="50" charset="-128"/>
              <a:cs typeface="メイリオ" pitchFamily="50" charset="-128"/>
            </a:endParaRPr>
          </a:p>
        </p:txBody>
      </p:sp>
      <p:sp>
        <p:nvSpPr>
          <p:cNvPr id="51" name="TextBox 50">
            <a:extLst>
              <a:ext uri="{FF2B5EF4-FFF2-40B4-BE49-F238E27FC236}">
                <a16:creationId xmlns:a16="http://schemas.microsoft.com/office/drawing/2014/main" id="{D82F4DC2-AFBE-4D95-B538-FCF7F541F84D}"/>
              </a:ext>
            </a:extLst>
          </p:cNvPr>
          <p:cNvSpPr txBox="1"/>
          <p:nvPr/>
        </p:nvSpPr>
        <p:spPr>
          <a:xfrm>
            <a:off x="6528048" y="716681"/>
            <a:ext cx="2018992" cy="307777"/>
          </a:xfrm>
          <a:prstGeom prst="rect">
            <a:avLst/>
          </a:prstGeom>
          <a:noFill/>
        </p:spPr>
        <p:txBody>
          <a:bodyPr wrap="square" rtlCol="0">
            <a:spAutoFit/>
          </a:bodyPr>
          <a:lstStyle/>
          <a:p>
            <a:pPr algn="ctr"/>
            <a:r>
              <a:rPr kumimoji="1" lang="en-US" altLang="ja-JP" sz="1400" dirty="0">
                <a:latin typeface="+mj-lt"/>
                <a:ea typeface="メイリオ" pitchFamily="50" charset="-128"/>
                <a:cs typeface="メイリオ" pitchFamily="50" charset="-128"/>
              </a:rPr>
              <a:t>$ helm list</a:t>
            </a:r>
            <a:endParaRPr kumimoji="1" lang="en-US" sz="1400" dirty="0">
              <a:latin typeface="+mj-lt"/>
              <a:ea typeface="メイリオ" pitchFamily="50" charset="-128"/>
              <a:cs typeface="メイリオ" pitchFamily="50" charset="-128"/>
            </a:endParaRPr>
          </a:p>
        </p:txBody>
      </p:sp>
    </p:spTree>
    <p:extLst>
      <p:ext uri="{BB962C8B-B14F-4D97-AF65-F5344CB8AC3E}">
        <p14:creationId xmlns:p14="http://schemas.microsoft.com/office/powerpoint/2010/main" val="45768842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764B8-BC42-4F23-96EF-12045D4EEE6E}"/>
              </a:ext>
            </a:extLst>
          </p:cNvPr>
          <p:cNvSpPr>
            <a:spLocks noGrp="1"/>
          </p:cNvSpPr>
          <p:nvPr>
            <p:ph type="title"/>
          </p:nvPr>
        </p:nvSpPr>
        <p:spPr/>
        <p:txBody>
          <a:bodyPr/>
          <a:lstStyle/>
          <a:p>
            <a:r>
              <a:rPr lang="en-US" dirty="0"/>
              <a:t>Helm </a:t>
            </a:r>
            <a:r>
              <a:rPr lang="ja-JP" altLang="en-US" dirty="0"/>
              <a:t>によるメリット</a:t>
            </a:r>
            <a:r>
              <a:rPr lang="en-US" altLang="ja-JP" dirty="0"/>
              <a:t>/</a:t>
            </a:r>
            <a:r>
              <a:rPr lang="ja-JP" altLang="en-US" dirty="0"/>
              <a:t>デメリット</a:t>
            </a:r>
            <a:endParaRPr lang="en-US" dirty="0"/>
          </a:p>
        </p:txBody>
      </p:sp>
      <p:sp>
        <p:nvSpPr>
          <p:cNvPr id="3" name="Content Placeholder 2">
            <a:extLst>
              <a:ext uri="{FF2B5EF4-FFF2-40B4-BE49-F238E27FC236}">
                <a16:creationId xmlns:a16="http://schemas.microsoft.com/office/drawing/2014/main" id="{3A875253-6246-42B2-8D2F-26ABD4BED79F}"/>
              </a:ext>
            </a:extLst>
          </p:cNvPr>
          <p:cNvSpPr>
            <a:spLocks noGrp="1"/>
          </p:cNvSpPr>
          <p:nvPr>
            <p:ph idx="1"/>
          </p:nvPr>
        </p:nvSpPr>
        <p:spPr/>
        <p:txBody>
          <a:bodyPr/>
          <a:lstStyle/>
          <a:p>
            <a:r>
              <a:rPr lang="ja-JP" altLang="en-US" dirty="0"/>
              <a:t>メリット</a:t>
            </a:r>
            <a:endParaRPr lang="en-US" altLang="ja-JP" dirty="0"/>
          </a:p>
          <a:p>
            <a:pPr lvl="1"/>
            <a:r>
              <a:rPr lang="ja-JP" altLang="en-US" dirty="0"/>
              <a:t>動的にパラメータの埋め込みが可能</a:t>
            </a:r>
            <a:endParaRPr lang="en-US" altLang="ja-JP" dirty="0"/>
          </a:p>
          <a:p>
            <a:pPr lvl="1"/>
            <a:r>
              <a:rPr lang="ja-JP" altLang="en-US" dirty="0"/>
              <a:t>パッケージマネージャとしての機能を使用可能</a:t>
            </a:r>
            <a:endParaRPr lang="en-US" altLang="ja-JP" dirty="0"/>
          </a:p>
          <a:p>
            <a:pPr lvl="1"/>
            <a:r>
              <a:rPr lang="ja-JP" altLang="en-US" dirty="0"/>
              <a:t>アプリケーションの世代管理が可能（サービス単位でのロールバック可能）</a:t>
            </a:r>
            <a:endParaRPr lang="en-US" altLang="ja-JP" dirty="0"/>
          </a:p>
          <a:p>
            <a:r>
              <a:rPr lang="ja-JP" altLang="en-US" dirty="0"/>
              <a:t>デメリット</a:t>
            </a:r>
            <a:endParaRPr lang="en-US" altLang="ja-JP" dirty="0"/>
          </a:p>
          <a:p>
            <a:pPr lvl="1"/>
            <a:r>
              <a:rPr lang="ja-JP" altLang="en-US" dirty="0"/>
              <a:t>「宣言的」でない</a:t>
            </a:r>
            <a:endParaRPr lang="en-US" altLang="ja-JP" dirty="0"/>
          </a:p>
          <a:p>
            <a:pPr lvl="2"/>
            <a:r>
              <a:rPr lang="en-US" altLang="ja-JP" dirty="0"/>
              <a:t>Helm </a:t>
            </a:r>
            <a:r>
              <a:rPr lang="ja-JP" altLang="en-US" dirty="0"/>
              <a:t>によりパラメータを動的に埋め込める反面、</a:t>
            </a:r>
            <a:r>
              <a:rPr lang="en-US" altLang="ja-JP" dirty="0"/>
              <a:t>Kubernetes </a:t>
            </a:r>
            <a:r>
              <a:rPr lang="ja-JP" altLang="en-US" dirty="0"/>
              <a:t>の思想である「宣言的な構成管理」ができなくなってしまう</a:t>
            </a:r>
            <a:endParaRPr lang="en-US" altLang="ja-JP" dirty="0"/>
          </a:p>
          <a:p>
            <a:pPr lvl="2"/>
            <a:r>
              <a:rPr lang="ja-JP" altLang="en-US" dirty="0"/>
              <a:t>（補足）</a:t>
            </a:r>
            <a:r>
              <a:rPr lang="en-US" altLang="ja-JP" dirty="0"/>
              <a:t>helm </a:t>
            </a:r>
            <a:r>
              <a:rPr lang="ja-JP" altLang="en-US" dirty="0"/>
              <a:t>コマンドを実行する際の設定を </a:t>
            </a:r>
            <a:r>
              <a:rPr lang="en-US" altLang="ja-JP" dirty="0" err="1"/>
              <a:t>yaml</a:t>
            </a:r>
            <a:r>
              <a:rPr lang="en-US" altLang="ja-JP" dirty="0"/>
              <a:t> </a:t>
            </a:r>
            <a:r>
              <a:rPr lang="ja-JP" altLang="en-US" dirty="0"/>
              <a:t>ファイルで宣言的に管理可能にするために、</a:t>
            </a:r>
            <a:r>
              <a:rPr lang="en-US" altLang="ja-JP" dirty="0" err="1"/>
              <a:t>Helmfile</a:t>
            </a:r>
            <a:r>
              <a:rPr lang="en-US" altLang="ja-JP" dirty="0"/>
              <a:t> </a:t>
            </a:r>
            <a:r>
              <a:rPr lang="ja-JP" altLang="en-US" dirty="0"/>
              <a:t>という </a:t>
            </a:r>
            <a:r>
              <a:rPr lang="en-US" altLang="ja-JP" dirty="0"/>
              <a:t>OSS </a:t>
            </a:r>
            <a:r>
              <a:rPr lang="ja-JP" altLang="en-US" dirty="0"/>
              <a:t>がある</a:t>
            </a:r>
            <a:endParaRPr lang="en-US" altLang="ja-JP" dirty="0"/>
          </a:p>
          <a:p>
            <a:pPr lvl="2"/>
            <a:r>
              <a:rPr lang="en-US" dirty="0" err="1">
                <a:hlinkClick r:id="rId2"/>
              </a:rPr>
              <a:t>roboll</a:t>
            </a:r>
            <a:r>
              <a:rPr lang="en-US" dirty="0">
                <a:hlinkClick r:id="rId2"/>
              </a:rPr>
              <a:t>/</a:t>
            </a:r>
            <a:r>
              <a:rPr lang="en-US" dirty="0" err="1">
                <a:hlinkClick r:id="rId2"/>
              </a:rPr>
              <a:t>helmfile</a:t>
            </a:r>
            <a:r>
              <a:rPr lang="en-US" dirty="0">
                <a:hlinkClick r:id="rId2"/>
              </a:rPr>
              <a:t>: Deploy Kubernetes Helm Charts (github.com)</a:t>
            </a:r>
            <a:endParaRPr lang="en-US" altLang="ja-JP" dirty="0"/>
          </a:p>
          <a:p>
            <a:pPr lvl="1"/>
            <a:r>
              <a:rPr lang="ja-JP" altLang="en-US" dirty="0"/>
              <a:t>テンプレートファイルの記法が複雑</a:t>
            </a:r>
            <a:endParaRPr lang="en-US" altLang="ja-JP" dirty="0"/>
          </a:p>
          <a:p>
            <a:pPr lvl="2"/>
            <a:r>
              <a:rPr lang="ja-JP" altLang="en-US" dirty="0"/>
              <a:t>パラメータ埋め込み機能には、</a:t>
            </a:r>
            <a:r>
              <a:rPr lang="en-US" altLang="ja-JP" dirty="0"/>
              <a:t>Go </a:t>
            </a:r>
            <a:r>
              <a:rPr lang="ja-JP" altLang="en-US" dirty="0"/>
              <a:t>の記法を使用する必要がある</a:t>
            </a:r>
            <a:endParaRPr lang="en-US" altLang="ja-JP" dirty="0"/>
          </a:p>
        </p:txBody>
      </p:sp>
      <p:sp>
        <p:nvSpPr>
          <p:cNvPr id="4" name="Slide Number Placeholder 3">
            <a:extLst>
              <a:ext uri="{FF2B5EF4-FFF2-40B4-BE49-F238E27FC236}">
                <a16:creationId xmlns:a16="http://schemas.microsoft.com/office/drawing/2014/main" id="{9F0A71E2-6CEB-444E-9EA7-263610A439DA}"/>
              </a:ext>
            </a:extLst>
          </p:cNvPr>
          <p:cNvSpPr>
            <a:spLocks noGrp="1"/>
          </p:cNvSpPr>
          <p:nvPr>
            <p:ph type="sldNum" sz="quarter" idx="4"/>
          </p:nvPr>
        </p:nvSpPr>
        <p:spPr/>
        <p:txBody>
          <a:bodyPr/>
          <a:lstStyle/>
          <a:p>
            <a:fld id="{14E33006-2403-43D1-A522-31683E517756}" type="slidenum">
              <a:rPr lang="ja-JP" altLang="en-US" smtClean="0"/>
              <a:pPr/>
              <a:t>47</a:t>
            </a:fld>
            <a:endParaRPr lang="ja-JP" altLang="en-US" dirty="0"/>
          </a:p>
        </p:txBody>
      </p:sp>
      <p:sp>
        <p:nvSpPr>
          <p:cNvPr id="7" name="TextBox 6">
            <a:extLst>
              <a:ext uri="{FF2B5EF4-FFF2-40B4-BE49-F238E27FC236}">
                <a16:creationId xmlns:a16="http://schemas.microsoft.com/office/drawing/2014/main" id="{CCA9E84E-C431-417E-B762-7511304F114C}"/>
              </a:ext>
            </a:extLst>
          </p:cNvPr>
          <p:cNvSpPr txBox="1"/>
          <p:nvPr/>
        </p:nvSpPr>
        <p:spPr>
          <a:xfrm>
            <a:off x="3889306" y="5661248"/>
            <a:ext cx="4413388" cy="369332"/>
          </a:xfrm>
          <a:prstGeom prst="rect">
            <a:avLst/>
          </a:prstGeom>
          <a:solidFill>
            <a:schemeClr val="bg1">
              <a:lumMod val="95000"/>
            </a:schemeClr>
          </a:solidFill>
          <a:ln>
            <a:solidFill>
              <a:schemeClr val="tx1"/>
            </a:solidFill>
          </a:ln>
        </p:spPr>
        <p:txBody>
          <a:bodyPr wrap="none" rtlCol="0">
            <a:spAutoFit/>
          </a:bodyPr>
          <a:lstStyle/>
          <a:p>
            <a:pPr algn="ctr"/>
            <a:r>
              <a:rPr kumimoji="1" lang="en-US" dirty="0">
                <a:latin typeface="+mj-lt"/>
                <a:ea typeface="メイリオ" pitchFamily="50" charset="-128"/>
                <a:cs typeface="メイリオ" pitchFamily="50" charset="-128"/>
              </a:rPr>
              <a:t>value: {{ include "</a:t>
            </a:r>
            <a:r>
              <a:rPr kumimoji="1" lang="en-US" dirty="0" err="1">
                <a:latin typeface="+mj-lt"/>
                <a:ea typeface="メイリオ" pitchFamily="50" charset="-128"/>
                <a:cs typeface="メイリオ" pitchFamily="50" charset="-128"/>
              </a:rPr>
              <a:t>mytpl</a:t>
            </a:r>
            <a:r>
              <a:rPr kumimoji="1" lang="en-US" dirty="0">
                <a:latin typeface="+mj-lt"/>
                <a:ea typeface="メイリオ" pitchFamily="50" charset="-128"/>
                <a:cs typeface="メイリオ" pitchFamily="50" charset="-128"/>
              </a:rPr>
              <a:t>" . | lower | quote }}</a:t>
            </a:r>
          </a:p>
        </p:txBody>
      </p:sp>
      <p:sp>
        <p:nvSpPr>
          <p:cNvPr id="12" name="TextBox 11">
            <a:extLst>
              <a:ext uri="{FF2B5EF4-FFF2-40B4-BE49-F238E27FC236}">
                <a16:creationId xmlns:a16="http://schemas.microsoft.com/office/drawing/2014/main" id="{E96594BC-9566-4639-8431-9816D8883EC5}"/>
              </a:ext>
            </a:extLst>
          </p:cNvPr>
          <p:cNvSpPr txBox="1"/>
          <p:nvPr/>
        </p:nvSpPr>
        <p:spPr>
          <a:xfrm>
            <a:off x="3503491" y="6165304"/>
            <a:ext cx="5185019" cy="253916"/>
          </a:xfrm>
          <a:prstGeom prst="rect">
            <a:avLst/>
          </a:prstGeom>
          <a:noFill/>
        </p:spPr>
        <p:txBody>
          <a:bodyPr wrap="square" rtlCol="0">
            <a:spAutoFit/>
          </a:bodyPr>
          <a:lstStyle/>
          <a:p>
            <a:pPr algn="ctr"/>
            <a:r>
              <a:rPr kumimoji="1" lang="en-US" altLang="ja-JP" sz="1050" dirty="0" err="1">
                <a:latin typeface="+mj-lt"/>
                <a:ea typeface="メイリオ" pitchFamily="50" charset="-128"/>
                <a:cs typeface="メイリオ" pitchFamily="50" charset="-128"/>
              </a:rPr>
              <a:t>mytpl</a:t>
            </a:r>
            <a:r>
              <a:rPr kumimoji="1" lang="en-US" altLang="ja-JP" sz="1050" dirty="0">
                <a:latin typeface="+mj-lt"/>
                <a:ea typeface="メイリオ" pitchFamily="50" charset="-128"/>
                <a:cs typeface="メイリオ" pitchFamily="50" charset="-128"/>
              </a:rPr>
              <a:t> </a:t>
            </a:r>
            <a:r>
              <a:rPr kumimoji="1" lang="ja-JP" altLang="en-US" sz="1050" dirty="0">
                <a:latin typeface="+mj-lt"/>
                <a:ea typeface="メイリオ" pitchFamily="50" charset="-128"/>
                <a:cs typeface="メイリオ" pitchFamily="50" charset="-128"/>
              </a:rPr>
              <a:t>というテンプレートを含み、 その結果を小文字にして二重引用符で囲む</a:t>
            </a:r>
            <a:endParaRPr kumimoji="1" lang="en-US" sz="1050" dirty="0" err="1">
              <a:latin typeface="+mj-lt"/>
              <a:ea typeface="メイリオ" pitchFamily="50" charset="-128"/>
              <a:cs typeface="メイリオ" pitchFamily="50" charset="-128"/>
            </a:endParaRPr>
          </a:p>
        </p:txBody>
      </p:sp>
    </p:spTree>
    <p:extLst>
      <p:ext uri="{BB962C8B-B14F-4D97-AF65-F5344CB8AC3E}">
        <p14:creationId xmlns:p14="http://schemas.microsoft.com/office/powerpoint/2010/main" val="259018787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50496-24CA-4701-9E9C-83F97FF258BF}"/>
              </a:ext>
            </a:extLst>
          </p:cNvPr>
          <p:cNvSpPr>
            <a:spLocks noGrp="1"/>
          </p:cNvSpPr>
          <p:nvPr>
            <p:ph type="title"/>
          </p:nvPr>
        </p:nvSpPr>
        <p:spPr/>
        <p:txBody>
          <a:bodyPr/>
          <a:lstStyle/>
          <a:p>
            <a:r>
              <a:rPr lang="ja-JP" altLang="en-US" dirty="0"/>
              <a:t>チャートの検索</a:t>
            </a:r>
            <a:endParaRPr lang="en-US" dirty="0"/>
          </a:p>
        </p:txBody>
      </p:sp>
      <p:sp>
        <p:nvSpPr>
          <p:cNvPr id="3" name="Content Placeholder 2">
            <a:extLst>
              <a:ext uri="{FF2B5EF4-FFF2-40B4-BE49-F238E27FC236}">
                <a16:creationId xmlns:a16="http://schemas.microsoft.com/office/drawing/2014/main" id="{67FD9C39-2EC7-412C-9611-BB65384878A7}"/>
              </a:ext>
            </a:extLst>
          </p:cNvPr>
          <p:cNvSpPr>
            <a:spLocks noGrp="1"/>
          </p:cNvSpPr>
          <p:nvPr>
            <p:ph idx="1"/>
          </p:nvPr>
        </p:nvSpPr>
        <p:spPr/>
        <p:txBody>
          <a:bodyPr/>
          <a:lstStyle/>
          <a:p>
            <a:r>
              <a:rPr lang="ja-JP" altLang="en-US" dirty="0"/>
              <a:t>以下のいずれかを実施</a:t>
            </a:r>
            <a:endParaRPr lang="en-US" altLang="ja-JP" dirty="0"/>
          </a:p>
          <a:p>
            <a:pPr lvl="1"/>
            <a:r>
              <a:rPr lang="en-US" dirty="0" err="1"/>
              <a:t>ArtifactHUB</a:t>
            </a:r>
            <a:r>
              <a:rPr lang="en-US" dirty="0"/>
              <a:t> </a:t>
            </a:r>
            <a:r>
              <a:rPr lang="ja-JP" altLang="en-US" dirty="0"/>
              <a:t>を使用する方法</a:t>
            </a:r>
            <a:endParaRPr lang="en-US" altLang="ja-JP" dirty="0"/>
          </a:p>
          <a:p>
            <a:pPr lvl="2"/>
            <a:r>
              <a:rPr lang="en-US" dirty="0">
                <a:hlinkClick r:id="rId2"/>
              </a:rPr>
              <a:t>Artifact Hub</a:t>
            </a:r>
            <a:endParaRPr lang="en-US" dirty="0"/>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endParaRPr lang="en-US" dirty="0"/>
          </a:p>
          <a:p>
            <a:pPr lvl="1"/>
            <a:r>
              <a:rPr lang="en-US" dirty="0"/>
              <a:t>helm search </a:t>
            </a:r>
            <a:r>
              <a:rPr lang="ja-JP" altLang="en-US" dirty="0"/>
              <a:t>コマンドを使用する方法</a:t>
            </a:r>
            <a:endParaRPr lang="en-US" dirty="0"/>
          </a:p>
        </p:txBody>
      </p:sp>
      <p:sp>
        <p:nvSpPr>
          <p:cNvPr id="4" name="Slide Number Placeholder 3">
            <a:extLst>
              <a:ext uri="{FF2B5EF4-FFF2-40B4-BE49-F238E27FC236}">
                <a16:creationId xmlns:a16="http://schemas.microsoft.com/office/drawing/2014/main" id="{95AE280D-1E2D-460C-BD0A-29F74A59BE95}"/>
              </a:ext>
            </a:extLst>
          </p:cNvPr>
          <p:cNvSpPr>
            <a:spLocks noGrp="1"/>
          </p:cNvSpPr>
          <p:nvPr>
            <p:ph type="sldNum" sz="quarter" idx="4"/>
          </p:nvPr>
        </p:nvSpPr>
        <p:spPr/>
        <p:txBody>
          <a:bodyPr/>
          <a:lstStyle/>
          <a:p>
            <a:fld id="{14E33006-2403-43D1-A522-31683E517756}" type="slidenum">
              <a:rPr lang="ja-JP" altLang="en-US" smtClean="0"/>
              <a:pPr/>
              <a:t>48</a:t>
            </a:fld>
            <a:endParaRPr lang="ja-JP" altLang="en-US" dirty="0"/>
          </a:p>
        </p:txBody>
      </p:sp>
      <p:pic>
        <p:nvPicPr>
          <p:cNvPr id="6" name="Picture 5">
            <a:extLst>
              <a:ext uri="{FF2B5EF4-FFF2-40B4-BE49-F238E27FC236}">
                <a16:creationId xmlns:a16="http://schemas.microsoft.com/office/drawing/2014/main" id="{4946F654-1D89-4C05-BED7-B450C171121F}"/>
              </a:ext>
            </a:extLst>
          </p:cNvPr>
          <p:cNvPicPr>
            <a:picLocks noChangeAspect="1"/>
          </p:cNvPicPr>
          <p:nvPr/>
        </p:nvPicPr>
        <p:blipFill>
          <a:blip r:embed="rId3"/>
          <a:stretch>
            <a:fillRect/>
          </a:stretch>
        </p:blipFill>
        <p:spPr>
          <a:xfrm>
            <a:off x="839416" y="2348880"/>
            <a:ext cx="5135375" cy="2609134"/>
          </a:xfrm>
          <a:prstGeom prst="rect">
            <a:avLst/>
          </a:prstGeom>
        </p:spPr>
      </p:pic>
      <p:pic>
        <p:nvPicPr>
          <p:cNvPr id="8" name="Picture 7">
            <a:extLst>
              <a:ext uri="{FF2B5EF4-FFF2-40B4-BE49-F238E27FC236}">
                <a16:creationId xmlns:a16="http://schemas.microsoft.com/office/drawing/2014/main" id="{DFB0561E-5DAA-4F86-B8E2-39436CC098AE}"/>
              </a:ext>
            </a:extLst>
          </p:cNvPr>
          <p:cNvPicPr>
            <a:picLocks noChangeAspect="1"/>
          </p:cNvPicPr>
          <p:nvPr/>
        </p:nvPicPr>
        <p:blipFill>
          <a:blip r:embed="rId4"/>
          <a:stretch>
            <a:fillRect/>
          </a:stretch>
        </p:blipFill>
        <p:spPr>
          <a:xfrm>
            <a:off x="6469286" y="1628800"/>
            <a:ext cx="4618618" cy="2220513"/>
          </a:xfrm>
          <a:prstGeom prst="rect">
            <a:avLst/>
          </a:prstGeom>
        </p:spPr>
      </p:pic>
      <p:pic>
        <p:nvPicPr>
          <p:cNvPr id="10" name="Picture 9">
            <a:extLst>
              <a:ext uri="{FF2B5EF4-FFF2-40B4-BE49-F238E27FC236}">
                <a16:creationId xmlns:a16="http://schemas.microsoft.com/office/drawing/2014/main" id="{0B1C4DFD-63E3-4A87-9DA1-1D0B1AA8CAF5}"/>
              </a:ext>
            </a:extLst>
          </p:cNvPr>
          <p:cNvPicPr>
            <a:picLocks noChangeAspect="1"/>
          </p:cNvPicPr>
          <p:nvPr/>
        </p:nvPicPr>
        <p:blipFill>
          <a:blip r:embed="rId5"/>
          <a:stretch>
            <a:fillRect/>
          </a:stretch>
        </p:blipFill>
        <p:spPr>
          <a:xfrm>
            <a:off x="6408712" y="3978755"/>
            <a:ext cx="4943872" cy="1037259"/>
          </a:xfrm>
          <a:prstGeom prst="rect">
            <a:avLst/>
          </a:prstGeom>
        </p:spPr>
      </p:pic>
      <p:sp>
        <p:nvSpPr>
          <p:cNvPr id="12" name="TextBox 11">
            <a:extLst>
              <a:ext uri="{FF2B5EF4-FFF2-40B4-BE49-F238E27FC236}">
                <a16:creationId xmlns:a16="http://schemas.microsoft.com/office/drawing/2014/main" id="{A3B55BC4-8A43-4FF1-8D1D-04A4F7335426}"/>
              </a:ext>
            </a:extLst>
          </p:cNvPr>
          <p:cNvSpPr txBox="1"/>
          <p:nvPr/>
        </p:nvSpPr>
        <p:spPr>
          <a:xfrm>
            <a:off x="1667508" y="5531874"/>
            <a:ext cx="8856984" cy="769441"/>
          </a:xfrm>
          <a:prstGeom prst="rect">
            <a:avLst/>
          </a:prstGeom>
          <a:solidFill>
            <a:schemeClr val="bg1">
              <a:lumMod val="95000"/>
            </a:schemeClr>
          </a:solidFill>
        </p:spPr>
        <p:txBody>
          <a:bodyPr wrap="square">
            <a:spAutoFit/>
          </a:bodyPr>
          <a:lstStyle/>
          <a:p>
            <a:r>
              <a:rPr lang="en-US" sz="1100" dirty="0"/>
              <a:t>$ helm search hub </a:t>
            </a:r>
            <a:r>
              <a:rPr lang="en-US" sz="1100" dirty="0" err="1"/>
              <a:t>prometheus</a:t>
            </a:r>
            <a:endParaRPr lang="en-US" sz="1100" dirty="0"/>
          </a:p>
          <a:p>
            <a:r>
              <a:rPr lang="en-US" sz="1100" dirty="0"/>
              <a:t>URL                                                     CHART VERSION                   APP VERSION     DESCRIPTION</a:t>
            </a:r>
          </a:p>
          <a:p>
            <a:endParaRPr lang="en-US" sz="1100" dirty="0"/>
          </a:p>
          <a:p>
            <a:r>
              <a:rPr lang="en-US" sz="1100" dirty="0"/>
              <a:t>https://artifacthub.io/packages/helm/</a:t>
            </a:r>
            <a:r>
              <a:rPr lang="en-US" sz="1100" dirty="0" err="1"/>
              <a:t>prometheus</a:t>
            </a:r>
            <a:r>
              <a:rPr lang="en-US" sz="1100" dirty="0"/>
              <a:t>...      14.11.1                         2.26.0          Prometheus is a monitoring system and time </a:t>
            </a:r>
            <a:r>
              <a:rPr lang="en-US" sz="1100" dirty="0" err="1"/>
              <a:t>seri</a:t>
            </a:r>
            <a:r>
              <a:rPr lang="en-US" sz="1100" dirty="0"/>
              <a:t>...</a:t>
            </a:r>
          </a:p>
        </p:txBody>
      </p:sp>
    </p:spTree>
    <p:extLst>
      <p:ext uri="{BB962C8B-B14F-4D97-AF65-F5344CB8AC3E}">
        <p14:creationId xmlns:p14="http://schemas.microsoft.com/office/powerpoint/2010/main" val="325599027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CF68A-FE80-4761-938F-A93FA9DFA18A}"/>
              </a:ext>
            </a:extLst>
          </p:cNvPr>
          <p:cNvSpPr>
            <a:spLocks noGrp="1"/>
          </p:cNvSpPr>
          <p:nvPr>
            <p:ph type="title"/>
          </p:nvPr>
        </p:nvSpPr>
        <p:spPr/>
        <p:txBody>
          <a:bodyPr/>
          <a:lstStyle/>
          <a:p>
            <a:r>
              <a:rPr lang="ja-JP" altLang="en-US" dirty="0"/>
              <a:t>参考</a:t>
            </a:r>
            <a:endParaRPr lang="en-US" dirty="0"/>
          </a:p>
        </p:txBody>
      </p:sp>
      <p:sp>
        <p:nvSpPr>
          <p:cNvPr id="3" name="Content Placeholder 2">
            <a:extLst>
              <a:ext uri="{FF2B5EF4-FFF2-40B4-BE49-F238E27FC236}">
                <a16:creationId xmlns:a16="http://schemas.microsoft.com/office/drawing/2014/main" id="{64C3D037-54DB-46AF-9797-95AE4D5676CC}"/>
              </a:ext>
            </a:extLst>
          </p:cNvPr>
          <p:cNvSpPr>
            <a:spLocks noGrp="1"/>
          </p:cNvSpPr>
          <p:nvPr>
            <p:ph idx="1"/>
          </p:nvPr>
        </p:nvSpPr>
        <p:spPr/>
        <p:txBody>
          <a:bodyPr/>
          <a:lstStyle/>
          <a:p>
            <a:r>
              <a:rPr lang="en-US" dirty="0"/>
              <a:t>HTTP </a:t>
            </a:r>
            <a:r>
              <a:rPr lang="ja-JP" altLang="en-US" dirty="0"/>
              <a:t>アプリケーションルーティング</a:t>
            </a:r>
            <a:endParaRPr lang="en-US" altLang="ja-JP" dirty="0"/>
          </a:p>
          <a:p>
            <a:pPr lvl="1"/>
            <a:r>
              <a:rPr lang="en-US" dirty="0">
                <a:hlinkClick r:id="rId2"/>
              </a:rPr>
              <a:t>Ingress | Kubernetes</a:t>
            </a:r>
            <a:endParaRPr lang="en-US" dirty="0">
              <a:hlinkClick r:id="rId3"/>
            </a:endParaRPr>
          </a:p>
          <a:p>
            <a:pPr lvl="1"/>
            <a:r>
              <a:rPr lang="en-US" dirty="0" err="1">
                <a:hlinkClick r:id="rId3"/>
              </a:rPr>
              <a:t>kubernetes</a:t>
            </a:r>
            <a:r>
              <a:rPr lang="en-US" dirty="0">
                <a:hlinkClick r:id="rId3"/>
              </a:rPr>
              <a:t>-sigs/external-</a:t>
            </a:r>
            <a:r>
              <a:rPr lang="en-US" dirty="0" err="1">
                <a:hlinkClick r:id="rId3"/>
              </a:rPr>
              <a:t>dns</a:t>
            </a:r>
            <a:r>
              <a:rPr lang="en-US" dirty="0">
                <a:hlinkClick r:id="rId3"/>
              </a:rPr>
              <a:t>: Configure external DNS servers (AWS Route53, Google </a:t>
            </a:r>
            <a:r>
              <a:rPr lang="en-US" dirty="0" err="1">
                <a:hlinkClick r:id="rId3"/>
              </a:rPr>
              <a:t>CloudDNS</a:t>
            </a:r>
            <a:r>
              <a:rPr lang="en-US" dirty="0">
                <a:hlinkClick r:id="rId3"/>
              </a:rPr>
              <a:t> and others) for Kubernetes Ingresses and Services (github.com)</a:t>
            </a:r>
            <a:endParaRPr lang="en-US" dirty="0"/>
          </a:p>
        </p:txBody>
      </p:sp>
      <p:sp>
        <p:nvSpPr>
          <p:cNvPr id="4" name="Slide Number Placeholder 3">
            <a:extLst>
              <a:ext uri="{FF2B5EF4-FFF2-40B4-BE49-F238E27FC236}">
                <a16:creationId xmlns:a16="http://schemas.microsoft.com/office/drawing/2014/main" id="{6245D319-23A4-4F84-A9D8-6B76992977FC}"/>
              </a:ext>
            </a:extLst>
          </p:cNvPr>
          <p:cNvSpPr>
            <a:spLocks noGrp="1"/>
          </p:cNvSpPr>
          <p:nvPr>
            <p:ph type="sldNum" sz="quarter" idx="4"/>
          </p:nvPr>
        </p:nvSpPr>
        <p:spPr/>
        <p:txBody>
          <a:bodyPr/>
          <a:lstStyle/>
          <a:p>
            <a:fld id="{14E33006-2403-43D1-A522-31683E517756}" type="slidenum">
              <a:rPr lang="ja-JP" altLang="en-US" smtClean="0"/>
              <a:pPr/>
              <a:t>49</a:t>
            </a:fld>
            <a:endParaRPr lang="ja-JP" altLang="en-US" dirty="0"/>
          </a:p>
        </p:txBody>
      </p:sp>
    </p:spTree>
    <p:extLst>
      <p:ext uri="{BB962C8B-B14F-4D97-AF65-F5344CB8AC3E}">
        <p14:creationId xmlns:p14="http://schemas.microsoft.com/office/powerpoint/2010/main" val="238425395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Speech Bubble: Rectangle 107">
            <a:extLst>
              <a:ext uri="{FF2B5EF4-FFF2-40B4-BE49-F238E27FC236}">
                <a16:creationId xmlns:a16="http://schemas.microsoft.com/office/drawing/2014/main" id="{91B512E1-C86D-410E-9084-99068632898B}"/>
              </a:ext>
            </a:extLst>
          </p:cNvPr>
          <p:cNvSpPr/>
          <p:nvPr/>
        </p:nvSpPr>
        <p:spPr>
          <a:xfrm>
            <a:off x="5159896" y="2266263"/>
            <a:ext cx="2247810" cy="523220"/>
          </a:xfrm>
          <a:prstGeom prst="wedgeRectCallout">
            <a:avLst>
              <a:gd name="adj1" fmla="val 45882"/>
              <a:gd name="adj2" fmla="val -803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Speech Bubble: Rectangle 106">
            <a:extLst>
              <a:ext uri="{FF2B5EF4-FFF2-40B4-BE49-F238E27FC236}">
                <a16:creationId xmlns:a16="http://schemas.microsoft.com/office/drawing/2014/main" id="{EFA51EE9-7025-444C-9C77-B604958425F9}"/>
              </a:ext>
            </a:extLst>
          </p:cNvPr>
          <p:cNvSpPr/>
          <p:nvPr/>
        </p:nvSpPr>
        <p:spPr>
          <a:xfrm>
            <a:off x="5159896" y="1376878"/>
            <a:ext cx="2247810" cy="523220"/>
          </a:xfrm>
          <a:prstGeom prst="wedgeRectCallout">
            <a:avLst>
              <a:gd name="adj1" fmla="val 45882"/>
              <a:gd name="adj2" fmla="val -803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8D147E-745D-4151-8F72-761B43A90C68}"/>
              </a:ext>
            </a:extLst>
          </p:cNvPr>
          <p:cNvSpPr>
            <a:spLocks noGrp="1"/>
          </p:cNvSpPr>
          <p:nvPr>
            <p:ph type="title"/>
          </p:nvPr>
        </p:nvSpPr>
        <p:spPr/>
        <p:txBody>
          <a:bodyPr/>
          <a:lstStyle/>
          <a:p>
            <a:r>
              <a:rPr lang="ja-JP" altLang="en-US" dirty="0"/>
              <a:t>サーバ仮想化の誕生</a:t>
            </a:r>
            <a:endParaRPr lang="en-US" dirty="0"/>
          </a:p>
        </p:txBody>
      </p:sp>
      <p:sp>
        <p:nvSpPr>
          <p:cNvPr id="4" name="Slide Number Placeholder 3">
            <a:extLst>
              <a:ext uri="{FF2B5EF4-FFF2-40B4-BE49-F238E27FC236}">
                <a16:creationId xmlns:a16="http://schemas.microsoft.com/office/drawing/2014/main" id="{D8E56300-BA04-4762-BF0D-CEB33FC66A5A}"/>
              </a:ext>
            </a:extLst>
          </p:cNvPr>
          <p:cNvSpPr>
            <a:spLocks noGrp="1"/>
          </p:cNvSpPr>
          <p:nvPr>
            <p:ph type="sldNum" sz="quarter" idx="4"/>
          </p:nvPr>
        </p:nvSpPr>
        <p:spPr/>
        <p:txBody>
          <a:bodyPr/>
          <a:lstStyle/>
          <a:p>
            <a:fld id="{14E33006-2403-43D1-A522-31683E517756}" type="slidenum">
              <a:rPr lang="ja-JP" altLang="en-US" smtClean="0"/>
              <a:pPr/>
              <a:t>5</a:t>
            </a:fld>
            <a:endParaRPr lang="ja-JP" altLang="en-US" dirty="0"/>
          </a:p>
        </p:txBody>
      </p:sp>
      <p:sp>
        <p:nvSpPr>
          <p:cNvPr id="6" name="Rectangle 5">
            <a:extLst>
              <a:ext uri="{FF2B5EF4-FFF2-40B4-BE49-F238E27FC236}">
                <a16:creationId xmlns:a16="http://schemas.microsoft.com/office/drawing/2014/main" id="{E50BC048-57A1-404D-A58D-1C0C10E0148A}"/>
              </a:ext>
            </a:extLst>
          </p:cNvPr>
          <p:cNvSpPr/>
          <p:nvPr/>
        </p:nvSpPr>
        <p:spPr bwMode="auto">
          <a:xfrm>
            <a:off x="7372094" y="4520760"/>
            <a:ext cx="3137487" cy="2413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3751" fontAlgn="base">
              <a:spcBef>
                <a:spcPct val="0"/>
              </a:spcBef>
              <a:spcAft>
                <a:spcPts val="588"/>
              </a:spcAft>
              <a:defRPr/>
            </a:pPr>
            <a:r>
              <a:rPr lang="ja-JP" altLang="en-US" sz="1568"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502040204020203" pitchFamily="34" charset="0"/>
              </a:rPr>
              <a:t>仮想環境</a:t>
            </a:r>
            <a:endParaRPr lang="en-US" sz="1568"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502040204020203" pitchFamily="34" charset="0"/>
            </a:endParaRPr>
          </a:p>
        </p:txBody>
      </p:sp>
      <p:grpSp>
        <p:nvGrpSpPr>
          <p:cNvPr id="7" name="グループ化 24">
            <a:extLst>
              <a:ext uri="{FF2B5EF4-FFF2-40B4-BE49-F238E27FC236}">
                <a16:creationId xmlns:a16="http://schemas.microsoft.com/office/drawing/2014/main" id="{7C4D2723-333D-4D43-9CE2-3105027F4D3F}"/>
              </a:ext>
            </a:extLst>
          </p:cNvPr>
          <p:cNvGrpSpPr/>
          <p:nvPr/>
        </p:nvGrpSpPr>
        <p:grpSpPr>
          <a:xfrm>
            <a:off x="7464152" y="830243"/>
            <a:ext cx="2962680" cy="3641206"/>
            <a:chOff x="2389294" y="1901916"/>
            <a:chExt cx="2962680" cy="3641206"/>
          </a:xfrm>
        </p:grpSpPr>
        <p:grpSp>
          <p:nvGrpSpPr>
            <p:cNvPr id="8" name="Group 7">
              <a:extLst>
                <a:ext uri="{FF2B5EF4-FFF2-40B4-BE49-F238E27FC236}">
                  <a16:creationId xmlns:a16="http://schemas.microsoft.com/office/drawing/2014/main" id="{6621552B-A6C7-48F0-9376-9E2F66EA7137}"/>
                </a:ext>
              </a:extLst>
            </p:cNvPr>
            <p:cNvGrpSpPr/>
            <p:nvPr/>
          </p:nvGrpSpPr>
          <p:grpSpPr>
            <a:xfrm>
              <a:off x="2530237" y="2689893"/>
              <a:ext cx="1076537" cy="434254"/>
              <a:chOff x="2635804" y="2998382"/>
              <a:chExt cx="1098124" cy="442962"/>
            </a:xfrm>
          </p:grpSpPr>
          <p:sp>
            <p:nvSpPr>
              <p:cNvPr id="39" name="TextBox 38">
                <a:extLst>
                  <a:ext uri="{FF2B5EF4-FFF2-40B4-BE49-F238E27FC236}">
                    <a16:creationId xmlns:a16="http://schemas.microsoft.com/office/drawing/2014/main" id="{5F0E7BF0-FC43-476D-BB74-9CCEB94284D0}"/>
                  </a:ext>
                </a:extLst>
              </p:cNvPr>
              <p:cNvSpPr txBox="1"/>
              <p:nvPr/>
            </p:nvSpPr>
            <p:spPr>
              <a:xfrm>
                <a:off x="2635804" y="2998382"/>
                <a:ext cx="1098124" cy="442962"/>
              </a:xfrm>
              <a:custGeom>
                <a:avLst/>
                <a:gdLst>
                  <a:gd name="connsiteX0" fmla="*/ 0 w 1096105"/>
                  <a:gd name="connsiteY0" fmla="*/ 0 h 301554"/>
                  <a:gd name="connsiteX1" fmla="*/ 1096105 w 1096105"/>
                  <a:gd name="connsiteY1" fmla="*/ 0 h 301554"/>
                  <a:gd name="connsiteX2" fmla="*/ 1096105 w 1096105"/>
                  <a:gd name="connsiteY2" fmla="*/ 301554 h 301554"/>
                  <a:gd name="connsiteX3" fmla="*/ 0 w 1096105"/>
                  <a:gd name="connsiteY3" fmla="*/ 301554 h 301554"/>
                  <a:gd name="connsiteX4" fmla="*/ 0 w 1096105"/>
                  <a:gd name="connsiteY4" fmla="*/ 0 h 301554"/>
                  <a:gd name="connsiteX0" fmla="*/ 0 w 1096105"/>
                  <a:gd name="connsiteY0" fmla="*/ 1169 h 302723"/>
                  <a:gd name="connsiteX1" fmla="*/ 121271 w 1096105"/>
                  <a:gd name="connsiteY1" fmla="*/ 0 h 302723"/>
                  <a:gd name="connsiteX2" fmla="*/ 1096105 w 1096105"/>
                  <a:gd name="connsiteY2" fmla="*/ 1169 h 302723"/>
                  <a:gd name="connsiteX3" fmla="*/ 1096105 w 1096105"/>
                  <a:gd name="connsiteY3" fmla="*/ 302723 h 302723"/>
                  <a:gd name="connsiteX4" fmla="*/ 0 w 1096105"/>
                  <a:gd name="connsiteY4" fmla="*/ 302723 h 302723"/>
                  <a:gd name="connsiteX5" fmla="*/ 0 w 1096105"/>
                  <a:gd name="connsiteY5" fmla="*/ 1169 h 302723"/>
                  <a:gd name="connsiteX0" fmla="*/ 2019 w 1098124"/>
                  <a:gd name="connsiteY0" fmla="*/ 1169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 name="connsiteX6" fmla="*/ 2019 w 1098124"/>
                  <a:gd name="connsiteY6" fmla="*/ 1169 h 302723"/>
                  <a:gd name="connsiteX0" fmla="*/ 0 w 1098124"/>
                  <a:gd name="connsiteY0" fmla="*/ 106167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8124" h="302723">
                    <a:moveTo>
                      <a:pt x="0" y="106167"/>
                    </a:moveTo>
                    <a:lnTo>
                      <a:pt x="123290" y="0"/>
                    </a:lnTo>
                    <a:lnTo>
                      <a:pt x="1098124" y="1169"/>
                    </a:lnTo>
                    <a:lnTo>
                      <a:pt x="1098124" y="302723"/>
                    </a:lnTo>
                    <a:lnTo>
                      <a:pt x="2019" y="302723"/>
                    </a:lnTo>
                    <a:lnTo>
                      <a:pt x="0" y="106167"/>
                    </a:lnTo>
                    <a:close/>
                  </a:path>
                </a:pathLst>
              </a:custGeom>
              <a:solidFill>
                <a:schemeClr val="bg1"/>
              </a:solidFill>
              <a:ln w="12700">
                <a:solidFill>
                  <a:schemeClr val="tx1"/>
                </a:solidFill>
              </a:ln>
            </p:spPr>
            <p:txBody>
              <a:bodyPr wrap="square" lIns="0" tIns="0" rIns="0" bIns="0" rtlCol="0" anchor="ctr">
                <a:noAutofit/>
              </a:bodyPr>
              <a:lstStyle/>
              <a:p>
                <a:pPr algn="ctr" defTabSz="896182">
                  <a:spcBef>
                    <a:spcPct val="0"/>
                  </a:spcBef>
                  <a:defRPr/>
                </a:pPr>
                <a:endParaRPr lang="en-US" sz="1176">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endParaRPr>
              </a:p>
            </p:txBody>
          </p:sp>
          <p:sp>
            <p:nvSpPr>
              <p:cNvPr id="40" name="TextBox 39">
                <a:extLst>
                  <a:ext uri="{FF2B5EF4-FFF2-40B4-BE49-F238E27FC236}">
                    <a16:creationId xmlns:a16="http://schemas.microsoft.com/office/drawing/2014/main" id="{F3F3C88D-8C6E-406F-95FF-21E22E2DC7CD}"/>
                  </a:ext>
                </a:extLst>
              </p:cNvPr>
              <p:cNvSpPr txBox="1"/>
              <p:nvPr/>
            </p:nvSpPr>
            <p:spPr>
              <a:xfrm>
                <a:off x="2700155" y="3053664"/>
                <a:ext cx="969422" cy="332399"/>
              </a:xfrm>
              <a:prstGeom prst="rect">
                <a:avLst/>
              </a:prstGeom>
              <a:noFill/>
            </p:spPr>
            <p:txBody>
              <a:bodyPr wrap="square" lIns="0" tIns="0" rIns="0" bIns="0" rtlCol="0">
                <a:spAutoFit/>
              </a:bodyPr>
              <a:lstStyle/>
              <a:p>
                <a:pPr algn="ctr" defTabSz="896182">
                  <a:lnSpc>
                    <a:spcPct val="90000"/>
                  </a:lnSpc>
                  <a:spcBef>
                    <a:spcPct val="0"/>
                  </a:spcBef>
                  <a:spcAft>
                    <a:spcPts val="588"/>
                  </a:spcAft>
                  <a:defRPr/>
                </a:pPr>
                <a:r>
                  <a:rPr lang="en-US" sz="1176"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Binaries &amp; libraries</a:t>
                </a:r>
              </a:p>
            </p:txBody>
          </p:sp>
        </p:grpSp>
        <p:sp>
          <p:nvSpPr>
            <p:cNvPr id="9" name="TextBox 8">
              <a:extLst>
                <a:ext uri="{FF2B5EF4-FFF2-40B4-BE49-F238E27FC236}">
                  <a16:creationId xmlns:a16="http://schemas.microsoft.com/office/drawing/2014/main" id="{F9B19658-D82F-4286-8268-527693C17505}"/>
                </a:ext>
              </a:extLst>
            </p:cNvPr>
            <p:cNvSpPr txBox="1"/>
            <p:nvPr/>
          </p:nvSpPr>
          <p:spPr>
            <a:xfrm>
              <a:off x="4135483" y="2273136"/>
              <a:ext cx="1074558" cy="295626"/>
            </a:xfrm>
            <a:prstGeom prst="rect">
              <a:avLst/>
            </a:prstGeom>
            <a:solidFill>
              <a:srgbClr val="C00000"/>
            </a:solidFill>
            <a:ln w="12700">
              <a:solidFill>
                <a:srgbClr val="C00000"/>
              </a:solidFill>
            </a:ln>
          </p:spPr>
          <p:txBody>
            <a:bodyPr wrap="square" lIns="0" tIns="0" rIns="0" bIns="0" rtlCol="0" anchor="ctr">
              <a:noAutofit/>
            </a:bodyPr>
            <a:lstStyle/>
            <a:p>
              <a:pPr algn="ctr" defTabSz="896182">
                <a:spcBef>
                  <a:spcPct val="0"/>
                </a:spcBef>
                <a:defRPr/>
              </a:pPr>
              <a:r>
                <a:rPr lang="en-US" sz="1176" dirty="0">
                  <a:ln w="3175">
                    <a:noFill/>
                  </a:ln>
                  <a:solidFill>
                    <a:schemeClr val="bg1"/>
                  </a:solidFill>
                  <a:latin typeface="Yu Gothic UI Semibold" panose="020B0700000000000000" pitchFamily="50" charset="-128"/>
                  <a:ea typeface="Yu Gothic UI Semibold" panose="020B0700000000000000" pitchFamily="50" charset="-128"/>
                  <a:cs typeface="Segoe UI Semibold" panose="020B0702040204020203" pitchFamily="34" charset="0"/>
                </a:rPr>
                <a:t>App1</a:t>
              </a:r>
            </a:p>
          </p:txBody>
        </p:sp>
        <p:grpSp>
          <p:nvGrpSpPr>
            <p:cNvPr id="10" name="Group 9">
              <a:extLst>
                <a:ext uri="{FF2B5EF4-FFF2-40B4-BE49-F238E27FC236}">
                  <a16:creationId xmlns:a16="http://schemas.microsoft.com/office/drawing/2014/main" id="{0E982508-CDDB-4284-9902-4435FCEF0A7B}"/>
                </a:ext>
              </a:extLst>
            </p:cNvPr>
            <p:cNvGrpSpPr/>
            <p:nvPr/>
          </p:nvGrpSpPr>
          <p:grpSpPr>
            <a:xfrm>
              <a:off x="2531229" y="3232458"/>
              <a:ext cx="1074558" cy="295626"/>
              <a:chOff x="2063828" y="2936836"/>
              <a:chExt cx="1096105" cy="301554"/>
            </a:xfrm>
          </p:grpSpPr>
          <p:grpSp>
            <p:nvGrpSpPr>
              <p:cNvPr id="35" name="Group 34">
                <a:extLst>
                  <a:ext uri="{FF2B5EF4-FFF2-40B4-BE49-F238E27FC236}">
                    <a16:creationId xmlns:a16="http://schemas.microsoft.com/office/drawing/2014/main" id="{49464E67-742E-4B13-8972-68E4893D499D}"/>
                  </a:ext>
                </a:extLst>
              </p:cNvPr>
              <p:cNvGrpSpPr/>
              <p:nvPr/>
            </p:nvGrpSpPr>
            <p:grpSpPr>
              <a:xfrm>
                <a:off x="2063828" y="2936836"/>
                <a:ext cx="1096105" cy="301554"/>
                <a:chOff x="2063827" y="2949939"/>
                <a:chExt cx="1096105" cy="301554"/>
              </a:xfrm>
            </p:grpSpPr>
            <p:sp>
              <p:nvSpPr>
                <p:cNvPr id="37" name="TextBox 36">
                  <a:extLst>
                    <a:ext uri="{FF2B5EF4-FFF2-40B4-BE49-F238E27FC236}">
                      <a16:creationId xmlns:a16="http://schemas.microsoft.com/office/drawing/2014/main" id="{379F7639-F869-4994-85F9-75DF5D42432A}"/>
                    </a:ext>
                  </a:extLst>
                </p:cNvPr>
                <p:cNvSpPr txBox="1"/>
                <p:nvPr/>
              </p:nvSpPr>
              <p:spPr>
                <a:xfrm>
                  <a:off x="2063827" y="2949939"/>
                  <a:ext cx="1096105" cy="301554"/>
                </a:xfrm>
                <a:prstGeom prst="rect">
                  <a:avLst/>
                </a:prstGeom>
                <a:noFill/>
                <a:ln w="12700">
                  <a:solidFill>
                    <a:schemeClr val="tx1"/>
                  </a:solidFill>
                </a:ln>
              </p:spPr>
              <p:txBody>
                <a:bodyPr wrap="square" lIns="0" tIns="0" rIns="0" bIns="0" rtlCol="0" anchor="ctr">
                  <a:noAutofit/>
                </a:bodyPr>
                <a:lstStyle/>
                <a:p>
                  <a:pPr algn="ctr" defTabSz="896182">
                    <a:spcBef>
                      <a:spcPct val="0"/>
                    </a:spcBef>
                    <a:defRPr/>
                  </a:pPr>
                  <a:endParaRPr lang="en-US" sz="1176">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endParaRPr>
                </a:p>
              </p:txBody>
            </p:sp>
            <p:sp>
              <p:nvSpPr>
                <p:cNvPr id="38" name="TextBox 37">
                  <a:extLst>
                    <a:ext uri="{FF2B5EF4-FFF2-40B4-BE49-F238E27FC236}">
                      <a16:creationId xmlns:a16="http://schemas.microsoft.com/office/drawing/2014/main" id="{1E966755-631B-4097-B515-3556BC046DDB}"/>
                    </a:ext>
                  </a:extLst>
                </p:cNvPr>
                <p:cNvSpPr txBox="1"/>
                <p:nvPr/>
              </p:nvSpPr>
              <p:spPr>
                <a:xfrm>
                  <a:off x="2063827" y="3205774"/>
                  <a:ext cx="1096105" cy="45719"/>
                </a:xfrm>
                <a:prstGeom prst="rect">
                  <a:avLst/>
                </a:prstGeom>
                <a:solidFill>
                  <a:srgbClr val="000000"/>
                </a:solidFill>
                <a:ln w="12700">
                  <a:solidFill>
                    <a:schemeClr val="tx1"/>
                  </a:solidFill>
                </a:ln>
              </p:spPr>
              <p:txBody>
                <a:bodyPr wrap="square" lIns="0" tIns="0" rIns="0" bIns="0" rtlCol="0" anchor="ctr">
                  <a:noAutofit/>
                </a:bodyPr>
                <a:lstStyle/>
                <a:p>
                  <a:pPr algn="ctr" defTabSz="896182">
                    <a:spcBef>
                      <a:spcPct val="0"/>
                    </a:spcBef>
                    <a:defRPr/>
                  </a:pPr>
                  <a:endParaRPr lang="en-US" sz="1176">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endParaRPr>
                </a:p>
              </p:txBody>
            </p:sp>
          </p:grpSp>
          <p:sp>
            <p:nvSpPr>
              <p:cNvPr id="36" name="TextBox 35">
                <a:extLst>
                  <a:ext uri="{FF2B5EF4-FFF2-40B4-BE49-F238E27FC236}">
                    <a16:creationId xmlns:a16="http://schemas.microsoft.com/office/drawing/2014/main" id="{1AB58785-DA68-4ACE-BE78-5250A55F2C8D}"/>
                  </a:ext>
                </a:extLst>
              </p:cNvPr>
              <p:cNvSpPr txBox="1"/>
              <p:nvPr/>
            </p:nvSpPr>
            <p:spPr>
              <a:xfrm>
                <a:off x="2127168" y="2984245"/>
                <a:ext cx="969422" cy="166199"/>
              </a:xfrm>
              <a:prstGeom prst="rect">
                <a:avLst/>
              </a:prstGeom>
              <a:noFill/>
            </p:spPr>
            <p:txBody>
              <a:bodyPr wrap="square" lIns="0" tIns="0" rIns="0" bIns="0" rtlCol="0">
                <a:spAutoFit/>
              </a:bodyPr>
              <a:lstStyle/>
              <a:p>
                <a:pPr algn="ctr" defTabSz="896182">
                  <a:lnSpc>
                    <a:spcPct val="90000"/>
                  </a:lnSpc>
                  <a:spcBef>
                    <a:spcPct val="0"/>
                  </a:spcBef>
                  <a:spcAft>
                    <a:spcPts val="588"/>
                  </a:spcAft>
                  <a:defRPr/>
                </a:pPr>
                <a:r>
                  <a:rPr lang="en-US" sz="1176"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Guest OS</a:t>
                </a:r>
              </a:p>
            </p:txBody>
          </p:sp>
        </p:grpSp>
        <p:sp>
          <p:nvSpPr>
            <p:cNvPr id="11" name="Rectangle: Rounded Corners 85">
              <a:extLst>
                <a:ext uri="{FF2B5EF4-FFF2-40B4-BE49-F238E27FC236}">
                  <a16:creationId xmlns:a16="http://schemas.microsoft.com/office/drawing/2014/main" id="{7761D177-4126-465E-8824-C67A1AEDB689}"/>
                </a:ext>
              </a:extLst>
            </p:cNvPr>
            <p:cNvSpPr/>
            <p:nvPr/>
          </p:nvSpPr>
          <p:spPr bwMode="auto">
            <a:xfrm>
              <a:off x="2395934" y="2115936"/>
              <a:ext cx="1345143" cy="154940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Yu Gothic UI Semibold" panose="020B0700000000000000" pitchFamily="50" charset="-128"/>
                <a:ea typeface="Yu Gothic UI Semibold" panose="020B0700000000000000" pitchFamily="50" charset="-128"/>
                <a:cs typeface="Segoe UI" pitchFamily="34" charset="0"/>
              </a:endParaRPr>
            </a:p>
          </p:txBody>
        </p:sp>
        <p:sp>
          <p:nvSpPr>
            <p:cNvPr id="12" name="Title 1">
              <a:extLst>
                <a:ext uri="{FF2B5EF4-FFF2-40B4-BE49-F238E27FC236}">
                  <a16:creationId xmlns:a16="http://schemas.microsoft.com/office/drawing/2014/main" id="{870DFB12-4973-4FC5-B0D8-83A8941885ED}"/>
                </a:ext>
              </a:extLst>
            </p:cNvPr>
            <p:cNvSpPr txBox="1">
              <a:spLocks/>
            </p:cNvSpPr>
            <p:nvPr/>
          </p:nvSpPr>
          <p:spPr>
            <a:xfrm>
              <a:off x="2395935" y="1901916"/>
              <a:ext cx="703475"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896182">
                <a:lnSpc>
                  <a:spcPct val="100000"/>
                </a:lnSpc>
                <a:defRPr/>
              </a:pPr>
              <a:r>
                <a:rPr lang="en-US" sz="1176" spc="0">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VM</a:t>
              </a:r>
            </a:p>
          </p:txBody>
        </p:sp>
        <p:cxnSp>
          <p:nvCxnSpPr>
            <p:cNvPr id="13" name="Straight Connector 12">
              <a:extLst>
                <a:ext uri="{FF2B5EF4-FFF2-40B4-BE49-F238E27FC236}">
                  <a16:creationId xmlns:a16="http://schemas.microsoft.com/office/drawing/2014/main" id="{E518DED6-74C3-4486-9C90-27D43B60AE1D}"/>
                </a:ext>
              </a:extLst>
            </p:cNvPr>
            <p:cNvCxnSpPr>
              <a:stCxn id="15" idx="2"/>
              <a:endCxn id="31" idx="0"/>
            </p:cNvCxnSpPr>
            <p:nvPr/>
          </p:nvCxnSpPr>
          <p:spPr>
            <a:xfrm>
              <a:off x="4672764" y="2568762"/>
              <a:ext cx="0" cy="663699"/>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2525C030-C519-4C2B-A50E-4F940419FA5F}"/>
                </a:ext>
              </a:extLst>
            </p:cNvPr>
            <p:cNvGrpSpPr/>
            <p:nvPr/>
          </p:nvGrpSpPr>
          <p:grpSpPr>
            <a:xfrm>
              <a:off x="4134495" y="2689894"/>
              <a:ext cx="1076537" cy="434254"/>
              <a:chOff x="4272231" y="2998382"/>
              <a:chExt cx="1098124" cy="442962"/>
            </a:xfrm>
          </p:grpSpPr>
          <p:sp>
            <p:nvSpPr>
              <p:cNvPr id="33" name="TextBox 32">
                <a:extLst>
                  <a:ext uri="{FF2B5EF4-FFF2-40B4-BE49-F238E27FC236}">
                    <a16:creationId xmlns:a16="http://schemas.microsoft.com/office/drawing/2014/main" id="{C3103672-22E8-476F-92F5-91D308C175BF}"/>
                  </a:ext>
                </a:extLst>
              </p:cNvPr>
              <p:cNvSpPr txBox="1"/>
              <p:nvPr/>
            </p:nvSpPr>
            <p:spPr>
              <a:xfrm>
                <a:off x="4272231" y="2998382"/>
                <a:ext cx="1098124" cy="442962"/>
              </a:xfrm>
              <a:custGeom>
                <a:avLst/>
                <a:gdLst>
                  <a:gd name="connsiteX0" fmla="*/ 0 w 1096105"/>
                  <a:gd name="connsiteY0" fmla="*/ 0 h 301554"/>
                  <a:gd name="connsiteX1" fmla="*/ 1096105 w 1096105"/>
                  <a:gd name="connsiteY1" fmla="*/ 0 h 301554"/>
                  <a:gd name="connsiteX2" fmla="*/ 1096105 w 1096105"/>
                  <a:gd name="connsiteY2" fmla="*/ 301554 h 301554"/>
                  <a:gd name="connsiteX3" fmla="*/ 0 w 1096105"/>
                  <a:gd name="connsiteY3" fmla="*/ 301554 h 301554"/>
                  <a:gd name="connsiteX4" fmla="*/ 0 w 1096105"/>
                  <a:gd name="connsiteY4" fmla="*/ 0 h 301554"/>
                  <a:gd name="connsiteX0" fmla="*/ 0 w 1096105"/>
                  <a:gd name="connsiteY0" fmla="*/ 1169 h 302723"/>
                  <a:gd name="connsiteX1" fmla="*/ 121271 w 1096105"/>
                  <a:gd name="connsiteY1" fmla="*/ 0 h 302723"/>
                  <a:gd name="connsiteX2" fmla="*/ 1096105 w 1096105"/>
                  <a:gd name="connsiteY2" fmla="*/ 1169 h 302723"/>
                  <a:gd name="connsiteX3" fmla="*/ 1096105 w 1096105"/>
                  <a:gd name="connsiteY3" fmla="*/ 302723 h 302723"/>
                  <a:gd name="connsiteX4" fmla="*/ 0 w 1096105"/>
                  <a:gd name="connsiteY4" fmla="*/ 302723 h 302723"/>
                  <a:gd name="connsiteX5" fmla="*/ 0 w 1096105"/>
                  <a:gd name="connsiteY5" fmla="*/ 1169 h 302723"/>
                  <a:gd name="connsiteX0" fmla="*/ 2019 w 1098124"/>
                  <a:gd name="connsiteY0" fmla="*/ 1169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 name="connsiteX6" fmla="*/ 2019 w 1098124"/>
                  <a:gd name="connsiteY6" fmla="*/ 1169 h 302723"/>
                  <a:gd name="connsiteX0" fmla="*/ 0 w 1098124"/>
                  <a:gd name="connsiteY0" fmla="*/ 106167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8124" h="302723">
                    <a:moveTo>
                      <a:pt x="0" y="106167"/>
                    </a:moveTo>
                    <a:lnTo>
                      <a:pt x="123290" y="0"/>
                    </a:lnTo>
                    <a:lnTo>
                      <a:pt x="1098124" y="1169"/>
                    </a:lnTo>
                    <a:lnTo>
                      <a:pt x="1098124" y="302723"/>
                    </a:lnTo>
                    <a:lnTo>
                      <a:pt x="2019" y="302723"/>
                    </a:lnTo>
                    <a:lnTo>
                      <a:pt x="0" y="106167"/>
                    </a:lnTo>
                    <a:close/>
                  </a:path>
                </a:pathLst>
              </a:custGeom>
              <a:solidFill>
                <a:schemeClr val="bg1"/>
              </a:solidFill>
              <a:ln w="12700">
                <a:solidFill>
                  <a:schemeClr val="tx1"/>
                </a:solidFill>
              </a:ln>
            </p:spPr>
            <p:txBody>
              <a:bodyPr wrap="square" lIns="0" tIns="0" rIns="0" bIns="0" rtlCol="0" anchor="ctr">
                <a:noAutofit/>
              </a:bodyPr>
              <a:lstStyle/>
              <a:p>
                <a:pPr algn="ctr" defTabSz="896182">
                  <a:spcBef>
                    <a:spcPct val="0"/>
                  </a:spcBef>
                  <a:defRPr/>
                </a:pPr>
                <a:endParaRPr lang="en-US" sz="1176">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endParaRPr>
              </a:p>
            </p:txBody>
          </p:sp>
          <p:sp>
            <p:nvSpPr>
              <p:cNvPr id="34" name="TextBox 33">
                <a:extLst>
                  <a:ext uri="{FF2B5EF4-FFF2-40B4-BE49-F238E27FC236}">
                    <a16:creationId xmlns:a16="http://schemas.microsoft.com/office/drawing/2014/main" id="{EF35E4E9-D400-4D6D-9876-A57A2614E1B9}"/>
                  </a:ext>
                </a:extLst>
              </p:cNvPr>
              <p:cNvSpPr txBox="1"/>
              <p:nvPr/>
            </p:nvSpPr>
            <p:spPr>
              <a:xfrm>
                <a:off x="4336582" y="3053664"/>
                <a:ext cx="969422" cy="332399"/>
              </a:xfrm>
              <a:prstGeom prst="rect">
                <a:avLst/>
              </a:prstGeom>
              <a:noFill/>
            </p:spPr>
            <p:txBody>
              <a:bodyPr wrap="square" lIns="0" tIns="0" rIns="0" bIns="0" rtlCol="0">
                <a:spAutoFit/>
              </a:bodyPr>
              <a:lstStyle/>
              <a:p>
                <a:pPr algn="ctr" defTabSz="896182">
                  <a:lnSpc>
                    <a:spcPct val="90000"/>
                  </a:lnSpc>
                  <a:spcBef>
                    <a:spcPct val="0"/>
                  </a:spcBef>
                  <a:spcAft>
                    <a:spcPts val="588"/>
                  </a:spcAft>
                  <a:defRPr/>
                </a:pPr>
                <a:r>
                  <a:rPr lang="en-US" sz="1176"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Binaries &amp; libraries</a:t>
                </a:r>
              </a:p>
            </p:txBody>
          </p:sp>
        </p:grpSp>
        <p:sp>
          <p:nvSpPr>
            <p:cNvPr id="15" name="TextBox 14">
              <a:extLst>
                <a:ext uri="{FF2B5EF4-FFF2-40B4-BE49-F238E27FC236}">
                  <a16:creationId xmlns:a16="http://schemas.microsoft.com/office/drawing/2014/main" id="{E6C40D6A-0376-4B8F-89ED-82AFEBA6F95F}"/>
                </a:ext>
              </a:extLst>
            </p:cNvPr>
            <p:cNvSpPr txBox="1"/>
            <p:nvPr/>
          </p:nvSpPr>
          <p:spPr>
            <a:xfrm>
              <a:off x="4135485" y="2273136"/>
              <a:ext cx="1074558" cy="295626"/>
            </a:xfrm>
            <a:prstGeom prst="rect">
              <a:avLst/>
            </a:prstGeom>
            <a:solidFill>
              <a:srgbClr val="C00000">
                <a:alpha val="2000"/>
              </a:srgbClr>
            </a:solidFill>
            <a:ln w="12700">
              <a:solidFill>
                <a:srgbClr val="C00000"/>
              </a:solidFill>
            </a:ln>
          </p:spPr>
          <p:txBody>
            <a:bodyPr wrap="square" lIns="0" tIns="0" rIns="0" bIns="0" rtlCol="0" anchor="ctr">
              <a:noAutofit/>
            </a:bodyPr>
            <a:lstStyle/>
            <a:p>
              <a:pPr algn="ctr" defTabSz="896182">
                <a:spcBef>
                  <a:spcPct val="0"/>
                </a:spcBef>
                <a:defRPr/>
              </a:pPr>
              <a:endParaRPr lang="en-US" sz="1176"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endParaRPr>
            </a:p>
          </p:txBody>
        </p:sp>
        <p:grpSp>
          <p:nvGrpSpPr>
            <p:cNvPr id="16" name="Group 15">
              <a:extLst>
                <a:ext uri="{FF2B5EF4-FFF2-40B4-BE49-F238E27FC236}">
                  <a16:creationId xmlns:a16="http://schemas.microsoft.com/office/drawing/2014/main" id="{F9107713-604D-4434-BCAF-B5F86F45C173}"/>
                </a:ext>
              </a:extLst>
            </p:cNvPr>
            <p:cNvGrpSpPr/>
            <p:nvPr/>
          </p:nvGrpSpPr>
          <p:grpSpPr>
            <a:xfrm>
              <a:off x="4135485" y="3232461"/>
              <a:ext cx="1074558" cy="295626"/>
              <a:chOff x="2063827" y="2936839"/>
              <a:chExt cx="1096105" cy="301554"/>
            </a:xfrm>
          </p:grpSpPr>
          <p:grpSp>
            <p:nvGrpSpPr>
              <p:cNvPr id="29" name="Group 28">
                <a:extLst>
                  <a:ext uri="{FF2B5EF4-FFF2-40B4-BE49-F238E27FC236}">
                    <a16:creationId xmlns:a16="http://schemas.microsoft.com/office/drawing/2014/main" id="{2B937978-1A6B-4C28-AD53-393915375FD4}"/>
                  </a:ext>
                </a:extLst>
              </p:cNvPr>
              <p:cNvGrpSpPr/>
              <p:nvPr/>
            </p:nvGrpSpPr>
            <p:grpSpPr>
              <a:xfrm>
                <a:off x="2063827" y="2936839"/>
                <a:ext cx="1096105" cy="301554"/>
                <a:chOff x="2063827" y="2949939"/>
                <a:chExt cx="1096105" cy="301554"/>
              </a:xfrm>
            </p:grpSpPr>
            <p:sp>
              <p:nvSpPr>
                <p:cNvPr id="31" name="TextBox 30">
                  <a:extLst>
                    <a:ext uri="{FF2B5EF4-FFF2-40B4-BE49-F238E27FC236}">
                      <a16:creationId xmlns:a16="http://schemas.microsoft.com/office/drawing/2014/main" id="{9FECBAA5-2FCE-45E7-98A5-0DF26BC6BD39}"/>
                    </a:ext>
                  </a:extLst>
                </p:cNvPr>
                <p:cNvSpPr txBox="1"/>
                <p:nvPr/>
              </p:nvSpPr>
              <p:spPr>
                <a:xfrm>
                  <a:off x="2063827" y="2949939"/>
                  <a:ext cx="1096105" cy="301554"/>
                </a:xfrm>
                <a:prstGeom prst="rect">
                  <a:avLst/>
                </a:prstGeom>
                <a:noFill/>
                <a:ln w="12700">
                  <a:solidFill>
                    <a:schemeClr val="tx1"/>
                  </a:solidFill>
                </a:ln>
              </p:spPr>
              <p:txBody>
                <a:bodyPr wrap="square" lIns="0" tIns="0" rIns="0" bIns="0" rtlCol="0" anchor="ctr">
                  <a:noAutofit/>
                </a:bodyPr>
                <a:lstStyle/>
                <a:p>
                  <a:pPr algn="ctr" defTabSz="896182">
                    <a:spcBef>
                      <a:spcPct val="0"/>
                    </a:spcBef>
                    <a:defRPr/>
                  </a:pPr>
                  <a:endParaRPr lang="en-US" sz="1176">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endParaRPr>
                </a:p>
              </p:txBody>
            </p:sp>
            <p:sp>
              <p:nvSpPr>
                <p:cNvPr id="32" name="TextBox 31">
                  <a:extLst>
                    <a:ext uri="{FF2B5EF4-FFF2-40B4-BE49-F238E27FC236}">
                      <a16:creationId xmlns:a16="http://schemas.microsoft.com/office/drawing/2014/main" id="{8D57F8B9-73ED-48F6-B8A6-637E550E6ABA}"/>
                    </a:ext>
                  </a:extLst>
                </p:cNvPr>
                <p:cNvSpPr txBox="1"/>
                <p:nvPr/>
              </p:nvSpPr>
              <p:spPr>
                <a:xfrm>
                  <a:off x="2063827" y="3205774"/>
                  <a:ext cx="1096105" cy="45719"/>
                </a:xfrm>
                <a:prstGeom prst="rect">
                  <a:avLst/>
                </a:prstGeom>
                <a:solidFill>
                  <a:srgbClr val="000000"/>
                </a:solidFill>
                <a:ln w="12700">
                  <a:solidFill>
                    <a:schemeClr val="tx1"/>
                  </a:solidFill>
                </a:ln>
              </p:spPr>
              <p:txBody>
                <a:bodyPr wrap="square" lIns="0" tIns="0" rIns="0" bIns="0" rtlCol="0" anchor="ctr">
                  <a:noAutofit/>
                </a:bodyPr>
                <a:lstStyle/>
                <a:p>
                  <a:pPr algn="ctr" defTabSz="896182">
                    <a:spcBef>
                      <a:spcPct val="0"/>
                    </a:spcBef>
                    <a:defRPr/>
                  </a:pPr>
                  <a:endParaRPr lang="en-US" sz="1176">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endParaRPr>
                </a:p>
              </p:txBody>
            </p:sp>
          </p:grpSp>
          <p:sp>
            <p:nvSpPr>
              <p:cNvPr id="30" name="TextBox 29">
                <a:extLst>
                  <a:ext uri="{FF2B5EF4-FFF2-40B4-BE49-F238E27FC236}">
                    <a16:creationId xmlns:a16="http://schemas.microsoft.com/office/drawing/2014/main" id="{8DBBAC53-4228-4D54-B581-C122A90EFE7F}"/>
                  </a:ext>
                </a:extLst>
              </p:cNvPr>
              <p:cNvSpPr txBox="1"/>
              <p:nvPr/>
            </p:nvSpPr>
            <p:spPr>
              <a:xfrm>
                <a:off x="2127168" y="2984245"/>
                <a:ext cx="969422" cy="166199"/>
              </a:xfrm>
              <a:prstGeom prst="rect">
                <a:avLst/>
              </a:prstGeom>
              <a:noFill/>
            </p:spPr>
            <p:txBody>
              <a:bodyPr wrap="square" lIns="0" tIns="0" rIns="0" bIns="0" rtlCol="0">
                <a:spAutoFit/>
              </a:bodyPr>
              <a:lstStyle/>
              <a:p>
                <a:pPr algn="ctr" defTabSz="896182">
                  <a:lnSpc>
                    <a:spcPct val="90000"/>
                  </a:lnSpc>
                  <a:spcBef>
                    <a:spcPct val="0"/>
                  </a:spcBef>
                  <a:spcAft>
                    <a:spcPts val="588"/>
                  </a:spcAft>
                  <a:defRPr/>
                </a:pPr>
                <a:r>
                  <a:rPr lang="en-US" sz="1176">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Guest OS</a:t>
                </a:r>
              </a:p>
            </p:txBody>
          </p:sp>
        </p:grpSp>
        <p:sp>
          <p:nvSpPr>
            <p:cNvPr id="17" name="Rectangle: Rounded Corners 85">
              <a:extLst>
                <a:ext uri="{FF2B5EF4-FFF2-40B4-BE49-F238E27FC236}">
                  <a16:creationId xmlns:a16="http://schemas.microsoft.com/office/drawing/2014/main" id="{12AEA4DF-EE17-4624-B9D2-ACD9184DF5F1}"/>
                </a:ext>
              </a:extLst>
            </p:cNvPr>
            <p:cNvSpPr/>
            <p:nvPr/>
          </p:nvSpPr>
          <p:spPr bwMode="auto">
            <a:xfrm>
              <a:off x="4000191" y="2115936"/>
              <a:ext cx="1345143" cy="156934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Yu Gothic UI Semibold" panose="020B0700000000000000" pitchFamily="50" charset="-128"/>
                <a:ea typeface="Yu Gothic UI Semibold" panose="020B0700000000000000" pitchFamily="50" charset="-128"/>
                <a:cs typeface="Segoe UI" pitchFamily="34" charset="0"/>
              </a:endParaRPr>
            </a:p>
          </p:txBody>
        </p:sp>
        <p:sp>
          <p:nvSpPr>
            <p:cNvPr id="18" name="Title 1">
              <a:extLst>
                <a:ext uri="{FF2B5EF4-FFF2-40B4-BE49-F238E27FC236}">
                  <a16:creationId xmlns:a16="http://schemas.microsoft.com/office/drawing/2014/main" id="{2568B5AC-12AF-4813-97FC-C0269E334FA5}"/>
                </a:ext>
              </a:extLst>
            </p:cNvPr>
            <p:cNvSpPr txBox="1">
              <a:spLocks/>
            </p:cNvSpPr>
            <p:nvPr/>
          </p:nvSpPr>
          <p:spPr>
            <a:xfrm>
              <a:off x="4000192" y="1901917"/>
              <a:ext cx="703475"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896182">
                <a:lnSpc>
                  <a:spcPct val="100000"/>
                </a:lnSpc>
                <a:defRPr/>
              </a:pPr>
              <a:r>
                <a:rPr lang="en-US" sz="1176" spc="0">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VM</a:t>
              </a:r>
            </a:p>
          </p:txBody>
        </p:sp>
        <p:grpSp>
          <p:nvGrpSpPr>
            <p:cNvPr id="19" name="Group 4">
              <a:extLst>
                <a:ext uri="{FF2B5EF4-FFF2-40B4-BE49-F238E27FC236}">
                  <a16:creationId xmlns:a16="http://schemas.microsoft.com/office/drawing/2014/main" id="{1A1523AF-E898-472C-85AC-CD3CA88148B6}"/>
                </a:ext>
              </a:extLst>
            </p:cNvPr>
            <p:cNvGrpSpPr/>
            <p:nvPr/>
          </p:nvGrpSpPr>
          <p:grpSpPr>
            <a:xfrm>
              <a:off x="2395934" y="5001752"/>
              <a:ext cx="2956040" cy="541370"/>
              <a:chOff x="7316851" y="5612524"/>
              <a:chExt cx="3516312" cy="552226"/>
            </a:xfrm>
          </p:grpSpPr>
          <p:sp>
            <p:nvSpPr>
              <p:cNvPr id="27" name="Rectangle: Rounded Corners 85">
                <a:extLst>
                  <a:ext uri="{FF2B5EF4-FFF2-40B4-BE49-F238E27FC236}">
                    <a16:creationId xmlns:a16="http://schemas.microsoft.com/office/drawing/2014/main" id="{4F001E6E-105C-430C-912B-2187C0A2C0C7}"/>
                  </a:ext>
                </a:extLst>
              </p:cNvPr>
              <p:cNvSpPr/>
              <p:nvPr/>
            </p:nvSpPr>
            <p:spPr bwMode="auto">
              <a:xfrm>
                <a:off x="7316851" y="5612524"/>
                <a:ext cx="3516312" cy="552226"/>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896182">
                  <a:spcBef>
                    <a:spcPct val="0"/>
                  </a:spcBef>
                  <a:defRPr/>
                </a:pPr>
                <a:r>
                  <a:rPr lang="en-US" sz="1176">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Hardware</a:t>
                </a:r>
              </a:p>
            </p:txBody>
          </p:sp>
          <p:sp>
            <p:nvSpPr>
              <p:cNvPr id="28" name="monitor" title="Icon of a monitor">
                <a:extLst>
                  <a:ext uri="{FF2B5EF4-FFF2-40B4-BE49-F238E27FC236}">
                    <a16:creationId xmlns:a16="http://schemas.microsoft.com/office/drawing/2014/main" id="{D3773EB6-EC91-463B-8735-8317194D7323}"/>
                  </a:ext>
                </a:extLst>
              </p:cNvPr>
              <p:cNvSpPr>
                <a:spLocks noChangeAspect="1" noEditPoints="1"/>
              </p:cNvSpPr>
              <p:nvPr/>
            </p:nvSpPr>
            <p:spPr bwMode="auto">
              <a:xfrm>
                <a:off x="7477636" y="5761293"/>
                <a:ext cx="332322" cy="25468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gradFill>
                    <a:gsLst>
                      <a:gs pos="0">
                        <a:srgbClr val="505050"/>
                      </a:gs>
                      <a:gs pos="100000">
                        <a:srgbClr val="505050"/>
                      </a:gs>
                    </a:gsLst>
                  </a:gradFill>
                  <a:latin typeface="Yu Gothic UI Semibold" panose="020B0700000000000000" pitchFamily="50" charset="-128"/>
                  <a:ea typeface="Yu Gothic UI Semibold" panose="020B0700000000000000" pitchFamily="50" charset="-128"/>
                </a:endParaRPr>
              </a:p>
            </p:txBody>
          </p:sp>
        </p:grpSp>
        <p:grpSp>
          <p:nvGrpSpPr>
            <p:cNvPr id="20" name="Group 7">
              <a:extLst>
                <a:ext uri="{FF2B5EF4-FFF2-40B4-BE49-F238E27FC236}">
                  <a16:creationId xmlns:a16="http://schemas.microsoft.com/office/drawing/2014/main" id="{CCC9AECC-F254-4F17-A952-7D70E5B3EC77}"/>
                </a:ext>
              </a:extLst>
            </p:cNvPr>
            <p:cNvGrpSpPr/>
            <p:nvPr/>
          </p:nvGrpSpPr>
          <p:grpSpPr>
            <a:xfrm>
              <a:off x="2395934" y="4411291"/>
              <a:ext cx="2956040" cy="541370"/>
              <a:chOff x="7316851" y="4927100"/>
              <a:chExt cx="3516312" cy="552226"/>
            </a:xfrm>
          </p:grpSpPr>
          <p:sp>
            <p:nvSpPr>
              <p:cNvPr id="25" name="Rectangle: Rounded Corners 85">
                <a:extLst>
                  <a:ext uri="{FF2B5EF4-FFF2-40B4-BE49-F238E27FC236}">
                    <a16:creationId xmlns:a16="http://schemas.microsoft.com/office/drawing/2014/main" id="{A21DD6CE-2772-4E37-A47C-DE26B4D350E0}"/>
                  </a:ext>
                </a:extLst>
              </p:cNvPr>
              <p:cNvSpPr/>
              <p:nvPr/>
            </p:nvSpPr>
            <p:spPr bwMode="auto">
              <a:xfrm>
                <a:off x="7316851" y="4927100"/>
                <a:ext cx="3516312" cy="552226"/>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896182">
                  <a:spcBef>
                    <a:spcPct val="0"/>
                  </a:spcBef>
                  <a:defRPr/>
                </a:pPr>
                <a:r>
                  <a:rPr lang="en-US" sz="1176"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OS</a:t>
                </a:r>
                <a:r>
                  <a:rPr lang="ja-JP" altLang="en-US" sz="1176"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 </a:t>
                </a:r>
                <a:endParaRPr lang="en-US" sz="1176"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endParaRPr>
              </a:p>
            </p:txBody>
          </p:sp>
          <p:sp>
            <p:nvSpPr>
              <p:cNvPr id="26" name="Processing_E9F5" title="Icon of two interlocked gears">
                <a:extLst>
                  <a:ext uri="{FF2B5EF4-FFF2-40B4-BE49-F238E27FC236}">
                    <a16:creationId xmlns:a16="http://schemas.microsoft.com/office/drawing/2014/main" id="{7586F75E-5F63-4007-9CC3-5822F224A61C}"/>
                  </a:ext>
                </a:extLst>
              </p:cNvPr>
              <p:cNvSpPr>
                <a:spLocks noChangeAspect="1" noEditPoints="1"/>
              </p:cNvSpPr>
              <p:nvPr/>
            </p:nvSpPr>
            <p:spPr bwMode="auto">
              <a:xfrm>
                <a:off x="7491169" y="5070284"/>
                <a:ext cx="305256" cy="26585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C3C41"/>
                  </a:solidFill>
                  <a:latin typeface="Yu Gothic UI Semibold" panose="020B0700000000000000" pitchFamily="50" charset="-128"/>
                  <a:ea typeface="Yu Gothic UI Semibold" panose="020B0700000000000000" pitchFamily="50" charset="-128"/>
                </a:endParaRPr>
              </a:p>
            </p:txBody>
          </p:sp>
        </p:grpSp>
        <p:grpSp>
          <p:nvGrpSpPr>
            <p:cNvPr id="21" name="Group 10">
              <a:extLst>
                <a:ext uri="{FF2B5EF4-FFF2-40B4-BE49-F238E27FC236}">
                  <a16:creationId xmlns:a16="http://schemas.microsoft.com/office/drawing/2014/main" id="{F0A51905-BDC6-455D-980F-A0ED769B9936}"/>
                </a:ext>
              </a:extLst>
            </p:cNvPr>
            <p:cNvGrpSpPr/>
            <p:nvPr/>
          </p:nvGrpSpPr>
          <p:grpSpPr>
            <a:xfrm>
              <a:off x="2389294" y="3827206"/>
              <a:ext cx="2956040" cy="541370"/>
              <a:chOff x="7316851" y="4241676"/>
              <a:chExt cx="3516312" cy="552226"/>
            </a:xfrm>
          </p:grpSpPr>
          <p:sp>
            <p:nvSpPr>
              <p:cNvPr id="23" name="Rectangle: Rounded Corners 85">
                <a:extLst>
                  <a:ext uri="{FF2B5EF4-FFF2-40B4-BE49-F238E27FC236}">
                    <a16:creationId xmlns:a16="http://schemas.microsoft.com/office/drawing/2014/main" id="{D5B71BB3-F335-4C6D-A06D-DF5E099A4A3B}"/>
                  </a:ext>
                </a:extLst>
              </p:cNvPr>
              <p:cNvSpPr/>
              <p:nvPr/>
            </p:nvSpPr>
            <p:spPr bwMode="auto">
              <a:xfrm>
                <a:off x="7316851" y="4241676"/>
                <a:ext cx="3516312" cy="552226"/>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896182">
                  <a:spcBef>
                    <a:spcPct val="0"/>
                  </a:spcBef>
                  <a:defRPr/>
                </a:pPr>
                <a:r>
                  <a:rPr lang="en-US" sz="1176">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Hypervisor</a:t>
                </a:r>
              </a:p>
            </p:txBody>
          </p:sp>
          <p:sp>
            <p:nvSpPr>
              <p:cNvPr id="24" name="Touch_E815" title="Icon of a closed hand with one finger pressing a button">
                <a:extLst>
                  <a:ext uri="{FF2B5EF4-FFF2-40B4-BE49-F238E27FC236}">
                    <a16:creationId xmlns:a16="http://schemas.microsoft.com/office/drawing/2014/main" id="{B4D4E9A9-5B2B-4BB5-B379-4439C2A9DE63}"/>
                  </a:ext>
                </a:extLst>
              </p:cNvPr>
              <p:cNvSpPr>
                <a:spLocks noChangeAspect="1" noEditPoints="1"/>
              </p:cNvSpPr>
              <p:nvPr/>
            </p:nvSpPr>
            <p:spPr bwMode="auto">
              <a:xfrm>
                <a:off x="7552843" y="4384861"/>
                <a:ext cx="181909" cy="265857"/>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gradFill>
                    <a:gsLst>
                      <a:gs pos="0">
                        <a:srgbClr val="505050"/>
                      </a:gs>
                      <a:gs pos="100000">
                        <a:srgbClr val="505050"/>
                      </a:gs>
                    </a:gsLst>
                    <a:lin ang="5400000" scaled="1"/>
                  </a:gradFill>
                  <a:latin typeface="Yu Gothic UI Semibold" panose="020B0700000000000000" pitchFamily="50" charset="-128"/>
                  <a:ea typeface="Yu Gothic UI Semibold" panose="020B0700000000000000" pitchFamily="50" charset="-128"/>
                </a:endParaRPr>
              </a:p>
            </p:txBody>
          </p:sp>
        </p:grpSp>
        <p:sp>
          <p:nvSpPr>
            <p:cNvPr id="22" name="TextBox 9">
              <a:extLst>
                <a:ext uri="{FF2B5EF4-FFF2-40B4-BE49-F238E27FC236}">
                  <a16:creationId xmlns:a16="http://schemas.microsoft.com/office/drawing/2014/main" id="{92EDDBBA-F88F-41A5-B282-D3A21C0CCF2E}"/>
                </a:ext>
              </a:extLst>
            </p:cNvPr>
            <p:cNvSpPr txBox="1"/>
            <p:nvPr/>
          </p:nvSpPr>
          <p:spPr>
            <a:xfrm>
              <a:off x="2542477" y="2300738"/>
              <a:ext cx="1074558" cy="295626"/>
            </a:xfrm>
            <a:prstGeom prst="rect">
              <a:avLst/>
            </a:prstGeom>
            <a:solidFill>
              <a:srgbClr val="C00000"/>
            </a:solidFill>
            <a:ln w="12700">
              <a:solidFill>
                <a:srgbClr val="C00000"/>
              </a:solidFill>
            </a:ln>
          </p:spPr>
          <p:txBody>
            <a:bodyPr wrap="square" lIns="0" tIns="0" rIns="0" bIns="0" rtlCol="0" anchor="ctr">
              <a:noAutofit/>
            </a:bodyPr>
            <a:lstStyle/>
            <a:p>
              <a:pPr algn="ctr" defTabSz="896182">
                <a:spcBef>
                  <a:spcPct val="0"/>
                </a:spcBef>
                <a:defRPr/>
              </a:pPr>
              <a:r>
                <a:rPr lang="en-US" sz="1176" dirty="0">
                  <a:ln w="3175">
                    <a:noFill/>
                  </a:ln>
                  <a:solidFill>
                    <a:schemeClr val="bg1"/>
                  </a:solidFill>
                  <a:latin typeface="Yu Gothic UI Semibold" panose="020B0700000000000000" pitchFamily="50" charset="-128"/>
                  <a:ea typeface="Yu Gothic UI Semibold" panose="020B0700000000000000" pitchFamily="50" charset="-128"/>
                  <a:cs typeface="Segoe UI Semibold" panose="020B0702040204020203" pitchFamily="34" charset="0"/>
                </a:rPr>
                <a:t>App1</a:t>
              </a:r>
            </a:p>
          </p:txBody>
        </p:sp>
      </p:grpSp>
      <p:sp>
        <p:nvSpPr>
          <p:cNvPr id="45" name="Rectangle 44">
            <a:extLst>
              <a:ext uri="{FF2B5EF4-FFF2-40B4-BE49-F238E27FC236}">
                <a16:creationId xmlns:a16="http://schemas.microsoft.com/office/drawing/2014/main" id="{8BDA4129-D932-4EF4-9D68-70961EFC8505}"/>
              </a:ext>
            </a:extLst>
          </p:cNvPr>
          <p:cNvSpPr/>
          <p:nvPr/>
        </p:nvSpPr>
        <p:spPr bwMode="auto">
          <a:xfrm>
            <a:off x="1755470" y="4520760"/>
            <a:ext cx="3137487" cy="2413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3751" fontAlgn="base">
              <a:spcBef>
                <a:spcPct val="0"/>
              </a:spcBef>
              <a:spcAft>
                <a:spcPts val="588"/>
              </a:spcAft>
              <a:defRPr/>
            </a:pPr>
            <a:r>
              <a:rPr lang="ja-JP" altLang="en-US" sz="1568"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502040204020203" pitchFamily="34" charset="0"/>
              </a:rPr>
              <a:t>物理環境</a:t>
            </a:r>
            <a:endParaRPr lang="en-US" sz="1568"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502040204020203" pitchFamily="34" charset="0"/>
            </a:endParaRPr>
          </a:p>
        </p:txBody>
      </p:sp>
      <p:grpSp>
        <p:nvGrpSpPr>
          <p:cNvPr id="46" name="グループ化 24">
            <a:extLst>
              <a:ext uri="{FF2B5EF4-FFF2-40B4-BE49-F238E27FC236}">
                <a16:creationId xmlns:a16="http://schemas.microsoft.com/office/drawing/2014/main" id="{1108D22E-67E3-4614-8DF6-6D29FA7C66A7}"/>
              </a:ext>
            </a:extLst>
          </p:cNvPr>
          <p:cNvGrpSpPr/>
          <p:nvPr/>
        </p:nvGrpSpPr>
        <p:grpSpPr>
          <a:xfrm>
            <a:off x="1847528" y="830243"/>
            <a:ext cx="2962680" cy="3641206"/>
            <a:chOff x="2389294" y="1901916"/>
            <a:chExt cx="2962680" cy="3641206"/>
          </a:xfrm>
        </p:grpSpPr>
        <p:grpSp>
          <p:nvGrpSpPr>
            <p:cNvPr id="47" name="Group 46">
              <a:extLst>
                <a:ext uri="{FF2B5EF4-FFF2-40B4-BE49-F238E27FC236}">
                  <a16:creationId xmlns:a16="http://schemas.microsoft.com/office/drawing/2014/main" id="{67D77C3E-F845-499F-9A2B-FB75A4A69CCC}"/>
                </a:ext>
              </a:extLst>
            </p:cNvPr>
            <p:cNvGrpSpPr/>
            <p:nvPr/>
          </p:nvGrpSpPr>
          <p:grpSpPr>
            <a:xfrm>
              <a:off x="2530237" y="2689893"/>
              <a:ext cx="1076537" cy="434254"/>
              <a:chOff x="2635804" y="2998382"/>
              <a:chExt cx="1098124" cy="442962"/>
            </a:xfrm>
          </p:grpSpPr>
          <p:sp>
            <p:nvSpPr>
              <p:cNvPr id="78" name="TextBox 77">
                <a:extLst>
                  <a:ext uri="{FF2B5EF4-FFF2-40B4-BE49-F238E27FC236}">
                    <a16:creationId xmlns:a16="http://schemas.microsoft.com/office/drawing/2014/main" id="{D81DBF36-B760-4CBB-AF9C-19193C556264}"/>
                  </a:ext>
                </a:extLst>
              </p:cNvPr>
              <p:cNvSpPr txBox="1"/>
              <p:nvPr/>
            </p:nvSpPr>
            <p:spPr>
              <a:xfrm>
                <a:off x="2635804" y="2998382"/>
                <a:ext cx="1098124" cy="442962"/>
              </a:xfrm>
              <a:custGeom>
                <a:avLst/>
                <a:gdLst>
                  <a:gd name="connsiteX0" fmla="*/ 0 w 1096105"/>
                  <a:gd name="connsiteY0" fmla="*/ 0 h 301554"/>
                  <a:gd name="connsiteX1" fmla="*/ 1096105 w 1096105"/>
                  <a:gd name="connsiteY1" fmla="*/ 0 h 301554"/>
                  <a:gd name="connsiteX2" fmla="*/ 1096105 w 1096105"/>
                  <a:gd name="connsiteY2" fmla="*/ 301554 h 301554"/>
                  <a:gd name="connsiteX3" fmla="*/ 0 w 1096105"/>
                  <a:gd name="connsiteY3" fmla="*/ 301554 h 301554"/>
                  <a:gd name="connsiteX4" fmla="*/ 0 w 1096105"/>
                  <a:gd name="connsiteY4" fmla="*/ 0 h 301554"/>
                  <a:gd name="connsiteX0" fmla="*/ 0 w 1096105"/>
                  <a:gd name="connsiteY0" fmla="*/ 1169 h 302723"/>
                  <a:gd name="connsiteX1" fmla="*/ 121271 w 1096105"/>
                  <a:gd name="connsiteY1" fmla="*/ 0 h 302723"/>
                  <a:gd name="connsiteX2" fmla="*/ 1096105 w 1096105"/>
                  <a:gd name="connsiteY2" fmla="*/ 1169 h 302723"/>
                  <a:gd name="connsiteX3" fmla="*/ 1096105 w 1096105"/>
                  <a:gd name="connsiteY3" fmla="*/ 302723 h 302723"/>
                  <a:gd name="connsiteX4" fmla="*/ 0 w 1096105"/>
                  <a:gd name="connsiteY4" fmla="*/ 302723 h 302723"/>
                  <a:gd name="connsiteX5" fmla="*/ 0 w 1096105"/>
                  <a:gd name="connsiteY5" fmla="*/ 1169 h 302723"/>
                  <a:gd name="connsiteX0" fmla="*/ 2019 w 1098124"/>
                  <a:gd name="connsiteY0" fmla="*/ 1169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 name="connsiteX6" fmla="*/ 2019 w 1098124"/>
                  <a:gd name="connsiteY6" fmla="*/ 1169 h 302723"/>
                  <a:gd name="connsiteX0" fmla="*/ 0 w 1098124"/>
                  <a:gd name="connsiteY0" fmla="*/ 106167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8124" h="302723">
                    <a:moveTo>
                      <a:pt x="0" y="106167"/>
                    </a:moveTo>
                    <a:lnTo>
                      <a:pt x="123290" y="0"/>
                    </a:lnTo>
                    <a:lnTo>
                      <a:pt x="1098124" y="1169"/>
                    </a:lnTo>
                    <a:lnTo>
                      <a:pt x="1098124" y="302723"/>
                    </a:lnTo>
                    <a:lnTo>
                      <a:pt x="2019" y="302723"/>
                    </a:lnTo>
                    <a:lnTo>
                      <a:pt x="0" y="106167"/>
                    </a:lnTo>
                    <a:close/>
                  </a:path>
                </a:pathLst>
              </a:custGeom>
              <a:solidFill>
                <a:schemeClr val="bg1"/>
              </a:solidFill>
              <a:ln w="12700">
                <a:solidFill>
                  <a:schemeClr val="tx1"/>
                </a:solidFill>
              </a:ln>
            </p:spPr>
            <p:txBody>
              <a:bodyPr wrap="square" lIns="0" tIns="0" rIns="0" bIns="0" rtlCol="0" anchor="ctr">
                <a:noAutofit/>
              </a:bodyPr>
              <a:lstStyle/>
              <a:p>
                <a:pPr algn="ctr" defTabSz="896182">
                  <a:spcBef>
                    <a:spcPct val="0"/>
                  </a:spcBef>
                  <a:defRPr/>
                </a:pPr>
                <a:endParaRPr lang="en-US" sz="1176">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endParaRPr>
              </a:p>
            </p:txBody>
          </p:sp>
          <p:sp>
            <p:nvSpPr>
              <p:cNvPr id="79" name="TextBox 78">
                <a:extLst>
                  <a:ext uri="{FF2B5EF4-FFF2-40B4-BE49-F238E27FC236}">
                    <a16:creationId xmlns:a16="http://schemas.microsoft.com/office/drawing/2014/main" id="{0F5D24F6-87B9-45D1-B9C5-B44A0A7FE111}"/>
                  </a:ext>
                </a:extLst>
              </p:cNvPr>
              <p:cNvSpPr txBox="1"/>
              <p:nvPr/>
            </p:nvSpPr>
            <p:spPr>
              <a:xfrm>
                <a:off x="2700155" y="3053664"/>
                <a:ext cx="969422" cy="332399"/>
              </a:xfrm>
              <a:prstGeom prst="rect">
                <a:avLst/>
              </a:prstGeom>
              <a:noFill/>
            </p:spPr>
            <p:txBody>
              <a:bodyPr wrap="square" lIns="0" tIns="0" rIns="0" bIns="0" rtlCol="0">
                <a:spAutoFit/>
              </a:bodyPr>
              <a:lstStyle/>
              <a:p>
                <a:pPr algn="ctr" defTabSz="896182">
                  <a:lnSpc>
                    <a:spcPct val="90000"/>
                  </a:lnSpc>
                  <a:spcBef>
                    <a:spcPct val="0"/>
                  </a:spcBef>
                  <a:spcAft>
                    <a:spcPts val="588"/>
                  </a:spcAft>
                  <a:defRPr/>
                </a:pPr>
                <a:r>
                  <a:rPr lang="en-US" sz="1176"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Binaries &amp; libraries</a:t>
                </a:r>
              </a:p>
            </p:txBody>
          </p:sp>
        </p:grpSp>
        <p:sp>
          <p:nvSpPr>
            <p:cNvPr id="48" name="TextBox 47">
              <a:extLst>
                <a:ext uri="{FF2B5EF4-FFF2-40B4-BE49-F238E27FC236}">
                  <a16:creationId xmlns:a16="http://schemas.microsoft.com/office/drawing/2014/main" id="{2E264933-1A72-4180-90C4-C5621616286B}"/>
                </a:ext>
              </a:extLst>
            </p:cNvPr>
            <p:cNvSpPr txBox="1"/>
            <p:nvPr/>
          </p:nvSpPr>
          <p:spPr>
            <a:xfrm>
              <a:off x="4135483" y="2273136"/>
              <a:ext cx="1074558" cy="295626"/>
            </a:xfrm>
            <a:prstGeom prst="rect">
              <a:avLst/>
            </a:prstGeom>
            <a:solidFill>
              <a:srgbClr val="C00000"/>
            </a:solidFill>
            <a:ln w="12700">
              <a:solidFill>
                <a:srgbClr val="C00000"/>
              </a:solidFill>
            </a:ln>
          </p:spPr>
          <p:txBody>
            <a:bodyPr wrap="square" lIns="0" tIns="0" rIns="0" bIns="0" rtlCol="0" anchor="ctr">
              <a:noAutofit/>
            </a:bodyPr>
            <a:lstStyle/>
            <a:p>
              <a:pPr algn="ctr" defTabSz="896182">
                <a:spcBef>
                  <a:spcPct val="0"/>
                </a:spcBef>
                <a:defRPr/>
              </a:pPr>
              <a:r>
                <a:rPr lang="en-US" sz="1176" dirty="0">
                  <a:ln w="3175">
                    <a:noFill/>
                  </a:ln>
                  <a:solidFill>
                    <a:schemeClr val="bg1"/>
                  </a:solidFill>
                  <a:latin typeface="Yu Gothic UI Semibold" panose="020B0700000000000000" pitchFamily="50" charset="-128"/>
                  <a:ea typeface="Yu Gothic UI Semibold" panose="020B0700000000000000" pitchFamily="50" charset="-128"/>
                  <a:cs typeface="Segoe UI Semibold" panose="020B0702040204020203" pitchFamily="34" charset="0"/>
                </a:rPr>
                <a:t>App1</a:t>
              </a:r>
            </a:p>
          </p:txBody>
        </p:sp>
        <p:grpSp>
          <p:nvGrpSpPr>
            <p:cNvPr id="49" name="Group 48">
              <a:extLst>
                <a:ext uri="{FF2B5EF4-FFF2-40B4-BE49-F238E27FC236}">
                  <a16:creationId xmlns:a16="http://schemas.microsoft.com/office/drawing/2014/main" id="{779DEE8F-A07F-452F-B300-41A34AC4DB1C}"/>
                </a:ext>
              </a:extLst>
            </p:cNvPr>
            <p:cNvGrpSpPr/>
            <p:nvPr/>
          </p:nvGrpSpPr>
          <p:grpSpPr>
            <a:xfrm>
              <a:off x="2531229" y="3232458"/>
              <a:ext cx="1074558" cy="295626"/>
              <a:chOff x="2063828" y="2936836"/>
              <a:chExt cx="1096105" cy="301554"/>
            </a:xfrm>
          </p:grpSpPr>
          <p:grpSp>
            <p:nvGrpSpPr>
              <p:cNvPr id="74" name="Group 73">
                <a:extLst>
                  <a:ext uri="{FF2B5EF4-FFF2-40B4-BE49-F238E27FC236}">
                    <a16:creationId xmlns:a16="http://schemas.microsoft.com/office/drawing/2014/main" id="{09FD8491-9AD3-4BE7-9693-07C07E9BB751}"/>
                  </a:ext>
                </a:extLst>
              </p:cNvPr>
              <p:cNvGrpSpPr/>
              <p:nvPr/>
            </p:nvGrpSpPr>
            <p:grpSpPr>
              <a:xfrm>
                <a:off x="2063828" y="2936836"/>
                <a:ext cx="1096105" cy="301554"/>
                <a:chOff x="2063827" y="2949939"/>
                <a:chExt cx="1096105" cy="301554"/>
              </a:xfrm>
            </p:grpSpPr>
            <p:sp>
              <p:nvSpPr>
                <p:cNvPr id="76" name="TextBox 75">
                  <a:extLst>
                    <a:ext uri="{FF2B5EF4-FFF2-40B4-BE49-F238E27FC236}">
                      <a16:creationId xmlns:a16="http://schemas.microsoft.com/office/drawing/2014/main" id="{316776B9-3649-46EF-AA0E-8D39D803F999}"/>
                    </a:ext>
                  </a:extLst>
                </p:cNvPr>
                <p:cNvSpPr txBox="1"/>
                <p:nvPr/>
              </p:nvSpPr>
              <p:spPr>
                <a:xfrm>
                  <a:off x="2063827" y="2949939"/>
                  <a:ext cx="1096105" cy="301554"/>
                </a:xfrm>
                <a:prstGeom prst="rect">
                  <a:avLst/>
                </a:prstGeom>
                <a:noFill/>
                <a:ln w="12700">
                  <a:solidFill>
                    <a:schemeClr val="tx1"/>
                  </a:solidFill>
                </a:ln>
              </p:spPr>
              <p:txBody>
                <a:bodyPr wrap="square" lIns="0" tIns="0" rIns="0" bIns="0" rtlCol="0" anchor="ctr">
                  <a:noAutofit/>
                </a:bodyPr>
                <a:lstStyle/>
                <a:p>
                  <a:pPr algn="ctr" defTabSz="896182">
                    <a:spcBef>
                      <a:spcPct val="0"/>
                    </a:spcBef>
                    <a:defRPr/>
                  </a:pPr>
                  <a:endParaRPr lang="en-US" sz="1176">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endParaRPr>
                </a:p>
              </p:txBody>
            </p:sp>
            <p:sp>
              <p:nvSpPr>
                <p:cNvPr id="77" name="TextBox 76">
                  <a:extLst>
                    <a:ext uri="{FF2B5EF4-FFF2-40B4-BE49-F238E27FC236}">
                      <a16:creationId xmlns:a16="http://schemas.microsoft.com/office/drawing/2014/main" id="{7F175C68-7961-412D-92D7-F7472DC1C95F}"/>
                    </a:ext>
                  </a:extLst>
                </p:cNvPr>
                <p:cNvSpPr txBox="1"/>
                <p:nvPr/>
              </p:nvSpPr>
              <p:spPr>
                <a:xfrm>
                  <a:off x="2063827" y="3205774"/>
                  <a:ext cx="1096105" cy="45719"/>
                </a:xfrm>
                <a:prstGeom prst="rect">
                  <a:avLst/>
                </a:prstGeom>
                <a:solidFill>
                  <a:srgbClr val="000000"/>
                </a:solidFill>
                <a:ln w="12700">
                  <a:solidFill>
                    <a:schemeClr val="tx1"/>
                  </a:solidFill>
                </a:ln>
              </p:spPr>
              <p:txBody>
                <a:bodyPr wrap="square" lIns="0" tIns="0" rIns="0" bIns="0" rtlCol="0" anchor="ctr">
                  <a:noAutofit/>
                </a:bodyPr>
                <a:lstStyle/>
                <a:p>
                  <a:pPr algn="ctr" defTabSz="896182">
                    <a:spcBef>
                      <a:spcPct val="0"/>
                    </a:spcBef>
                    <a:defRPr/>
                  </a:pPr>
                  <a:endParaRPr lang="en-US" sz="1176">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endParaRPr>
                </a:p>
              </p:txBody>
            </p:sp>
          </p:grpSp>
          <p:sp>
            <p:nvSpPr>
              <p:cNvPr id="75" name="TextBox 74">
                <a:extLst>
                  <a:ext uri="{FF2B5EF4-FFF2-40B4-BE49-F238E27FC236}">
                    <a16:creationId xmlns:a16="http://schemas.microsoft.com/office/drawing/2014/main" id="{EEA123AD-169F-49D3-8CF4-913AA3DA42EE}"/>
                  </a:ext>
                </a:extLst>
              </p:cNvPr>
              <p:cNvSpPr txBox="1"/>
              <p:nvPr/>
            </p:nvSpPr>
            <p:spPr>
              <a:xfrm>
                <a:off x="2127168" y="2984245"/>
                <a:ext cx="969422" cy="166199"/>
              </a:xfrm>
              <a:prstGeom prst="rect">
                <a:avLst/>
              </a:prstGeom>
              <a:noFill/>
            </p:spPr>
            <p:txBody>
              <a:bodyPr wrap="square" lIns="0" tIns="0" rIns="0" bIns="0" rtlCol="0">
                <a:spAutoFit/>
              </a:bodyPr>
              <a:lstStyle/>
              <a:p>
                <a:pPr algn="ctr" defTabSz="896182">
                  <a:lnSpc>
                    <a:spcPct val="90000"/>
                  </a:lnSpc>
                  <a:spcBef>
                    <a:spcPct val="0"/>
                  </a:spcBef>
                  <a:spcAft>
                    <a:spcPts val="588"/>
                  </a:spcAft>
                  <a:defRPr/>
                </a:pPr>
                <a:r>
                  <a:rPr lang="en-US" sz="1176"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Guest OS</a:t>
                </a:r>
              </a:p>
            </p:txBody>
          </p:sp>
        </p:grpSp>
        <p:sp>
          <p:nvSpPr>
            <p:cNvPr id="50" name="Rectangle: Rounded Corners 85">
              <a:extLst>
                <a:ext uri="{FF2B5EF4-FFF2-40B4-BE49-F238E27FC236}">
                  <a16:creationId xmlns:a16="http://schemas.microsoft.com/office/drawing/2014/main" id="{09FE2725-B941-4FE2-8DF0-FB418E47CEAC}"/>
                </a:ext>
              </a:extLst>
            </p:cNvPr>
            <p:cNvSpPr/>
            <p:nvPr/>
          </p:nvSpPr>
          <p:spPr bwMode="auto">
            <a:xfrm>
              <a:off x="2395934" y="2115936"/>
              <a:ext cx="1345143" cy="154940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Yu Gothic UI Semibold" panose="020B0700000000000000" pitchFamily="50" charset="-128"/>
                <a:ea typeface="Yu Gothic UI Semibold" panose="020B0700000000000000" pitchFamily="50" charset="-128"/>
                <a:cs typeface="Segoe UI" pitchFamily="34" charset="0"/>
              </a:endParaRPr>
            </a:p>
          </p:txBody>
        </p:sp>
        <p:sp>
          <p:nvSpPr>
            <p:cNvPr id="51" name="Title 1">
              <a:extLst>
                <a:ext uri="{FF2B5EF4-FFF2-40B4-BE49-F238E27FC236}">
                  <a16:creationId xmlns:a16="http://schemas.microsoft.com/office/drawing/2014/main" id="{F26F4C43-37EA-4143-B16A-6DCDE3E762FB}"/>
                </a:ext>
              </a:extLst>
            </p:cNvPr>
            <p:cNvSpPr txBox="1">
              <a:spLocks/>
            </p:cNvSpPr>
            <p:nvPr/>
          </p:nvSpPr>
          <p:spPr>
            <a:xfrm>
              <a:off x="2395935" y="1901916"/>
              <a:ext cx="703475"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896182">
                <a:lnSpc>
                  <a:spcPct val="100000"/>
                </a:lnSpc>
                <a:defRPr/>
              </a:pPr>
              <a:r>
                <a:rPr lang="en-US" sz="1176" spc="0">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VM</a:t>
              </a:r>
            </a:p>
          </p:txBody>
        </p:sp>
        <p:cxnSp>
          <p:nvCxnSpPr>
            <p:cNvPr id="52" name="Straight Connector 51">
              <a:extLst>
                <a:ext uri="{FF2B5EF4-FFF2-40B4-BE49-F238E27FC236}">
                  <a16:creationId xmlns:a16="http://schemas.microsoft.com/office/drawing/2014/main" id="{18C6CE45-FFDC-434F-946B-9112D824CD4E}"/>
                </a:ext>
              </a:extLst>
            </p:cNvPr>
            <p:cNvCxnSpPr>
              <a:stCxn id="54" idx="2"/>
              <a:endCxn id="70" idx="0"/>
            </p:cNvCxnSpPr>
            <p:nvPr/>
          </p:nvCxnSpPr>
          <p:spPr>
            <a:xfrm>
              <a:off x="4672764" y="2568762"/>
              <a:ext cx="0" cy="663699"/>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1F481DCB-B09C-49AB-A98E-7F8D6590AAAF}"/>
                </a:ext>
              </a:extLst>
            </p:cNvPr>
            <p:cNvGrpSpPr/>
            <p:nvPr/>
          </p:nvGrpSpPr>
          <p:grpSpPr>
            <a:xfrm>
              <a:off x="4134495" y="2689894"/>
              <a:ext cx="1076537" cy="434254"/>
              <a:chOff x="4272231" y="2998382"/>
              <a:chExt cx="1098124" cy="442962"/>
            </a:xfrm>
          </p:grpSpPr>
          <p:sp>
            <p:nvSpPr>
              <p:cNvPr id="72" name="TextBox 71">
                <a:extLst>
                  <a:ext uri="{FF2B5EF4-FFF2-40B4-BE49-F238E27FC236}">
                    <a16:creationId xmlns:a16="http://schemas.microsoft.com/office/drawing/2014/main" id="{4820C488-DEB3-400C-8E29-8CAE3BF548E2}"/>
                  </a:ext>
                </a:extLst>
              </p:cNvPr>
              <p:cNvSpPr txBox="1"/>
              <p:nvPr/>
            </p:nvSpPr>
            <p:spPr>
              <a:xfrm>
                <a:off x="4272231" y="2998382"/>
                <a:ext cx="1098124" cy="442962"/>
              </a:xfrm>
              <a:custGeom>
                <a:avLst/>
                <a:gdLst>
                  <a:gd name="connsiteX0" fmla="*/ 0 w 1096105"/>
                  <a:gd name="connsiteY0" fmla="*/ 0 h 301554"/>
                  <a:gd name="connsiteX1" fmla="*/ 1096105 w 1096105"/>
                  <a:gd name="connsiteY1" fmla="*/ 0 h 301554"/>
                  <a:gd name="connsiteX2" fmla="*/ 1096105 w 1096105"/>
                  <a:gd name="connsiteY2" fmla="*/ 301554 h 301554"/>
                  <a:gd name="connsiteX3" fmla="*/ 0 w 1096105"/>
                  <a:gd name="connsiteY3" fmla="*/ 301554 h 301554"/>
                  <a:gd name="connsiteX4" fmla="*/ 0 w 1096105"/>
                  <a:gd name="connsiteY4" fmla="*/ 0 h 301554"/>
                  <a:gd name="connsiteX0" fmla="*/ 0 w 1096105"/>
                  <a:gd name="connsiteY0" fmla="*/ 1169 h 302723"/>
                  <a:gd name="connsiteX1" fmla="*/ 121271 w 1096105"/>
                  <a:gd name="connsiteY1" fmla="*/ 0 h 302723"/>
                  <a:gd name="connsiteX2" fmla="*/ 1096105 w 1096105"/>
                  <a:gd name="connsiteY2" fmla="*/ 1169 h 302723"/>
                  <a:gd name="connsiteX3" fmla="*/ 1096105 w 1096105"/>
                  <a:gd name="connsiteY3" fmla="*/ 302723 h 302723"/>
                  <a:gd name="connsiteX4" fmla="*/ 0 w 1096105"/>
                  <a:gd name="connsiteY4" fmla="*/ 302723 h 302723"/>
                  <a:gd name="connsiteX5" fmla="*/ 0 w 1096105"/>
                  <a:gd name="connsiteY5" fmla="*/ 1169 h 302723"/>
                  <a:gd name="connsiteX0" fmla="*/ 2019 w 1098124"/>
                  <a:gd name="connsiteY0" fmla="*/ 1169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 name="connsiteX6" fmla="*/ 2019 w 1098124"/>
                  <a:gd name="connsiteY6" fmla="*/ 1169 h 302723"/>
                  <a:gd name="connsiteX0" fmla="*/ 0 w 1098124"/>
                  <a:gd name="connsiteY0" fmla="*/ 106167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8124" h="302723">
                    <a:moveTo>
                      <a:pt x="0" y="106167"/>
                    </a:moveTo>
                    <a:lnTo>
                      <a:pt x="123290" y="0"/>
                    </a:lnTo>
                    <a:lnTo>
                      <a:pt x="1098124" y="1169"/>
                    </a:lnTo>
                    <a:lnTo>
                      <a:pt x="1098124" y="302723"/>
                    </a:lnTo>
                    <a:lnTo>
                      <a:pt x="2019" y="302723"/>
                    </a:lnTo>
                    <a:lnTo>
                      <a:pt x="0" y="106167"/>
                    </a:lnTo>
                    <a:close/>
                  </a:path>
                </a:pathLst>
              </a:custGeom>
              <a:solidFill>
                <a:schemeClr val="bg1"/>
              </a:solidFill>
              <a:ln w="12700">
                <a:solidFill>
                  <a:schemeClr val="tx1"/>
                </a:solidFill>
              </a:ln>
            </p:spPr>
            <p:txBody>
              <a:bodyPr wrap="square" lIns="0" tIns="0" rIns="0" bIns="0" rtlCol="0" anchor="ctr">
                <a:noAutofit/>
              </a:bodyPr>
              <a:lstStyle/>
              <a:p>
                <a:pPr algn="ctr" defTabSz="896182">
                  <a:spcBef>
                    <a:spcPct val="0"/>
                  </a:spcBef>
                  <a:defRPr/>
                </a:pPr>
                <a:endParaRPr lang="en-US" sz="1176">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endParaRPr>
              </a:p>
            </p:txBody>
          </p:sp>
          <p:sp>
            <p:nvSpPr>
              <p:cNvPr id="73" name="TextBox 72">
                <a:extLst>
                  <a:ext uri="{FF2B5EF4-FFF2-40B4-BE49-F238E27FC236}">
                    <a16:creationId xmlns:a16="http://schemas.microsoft.com/office/drawing/2014/main" id="{01440F1D-4EE4-4E64-B1AD-0F465E45D123}"/>
                  </a:ext>
                </a:extLst>
              </p:cNvPr>
              <p:cNvSpPr txBox="1"/>
              <p:nvPr/>
            </p:nvSpPr>
            <p:spPr>
              <a:xfrm>
                <a:off x="4336582" y="3053664"/>
                <a:ext cx="969422" cy="332399"/>
              </a:xfrm>
              <a:prstGeom prst="rect">
                <a:avLst/>
              </a:prstGeom>
              <a:noFill/>
            </p:spPr>
            <p:txBody>
              <a:bodyPr wrap="square" lIns="0" tIns="0" rIns="0" bIns="0" rtlCol="0">
                <a:spAutoFit/>
              </a:bodyPr>
              <a:lstStyle/>
              <a:p>
                <a:pPr algn="ctr" defTabSz="896182">
                  <a:lnSpc>
                    <a:spcPct val="90000"/>
                  </a:lnSpc>
                  <a:spcBef>
                    <a:spcPct val="0"/>
                  </a:spcBef>
                  <a:spcAft>
                    <a:spcPts val="588"/>
                  </a:spcAft>
                  <a:defRPr/>
                </a:pPr>
                <a:r>
                  <a:rPr lang="en-US" sz="1176"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Binaries &amp; libraries</a:t>
                </a:r>
              </a:p>
            </p:txBody>
          </p:sp>
        </p:grpSp>
        <p:sp>
          <p:nvSpPr>
            <p:cNvPr id="54" name="TextBox 53">
              <a:extLst>
                <a:ext uri="{FF2B5EF4-FFF2-40B4-BE49-F238E27FC236}">
                  <a16:creationId xmlns:a16="http://schemas.microsoft.com/office/drawing/2014/main" id="{4D632085-6E86-4785-815A-3B84BCE9C7FF}"/>
                </a:ext>
              </a:extLst>
            </p:cNvPr>
            <p:cNvSpPr txBox="1"/>
            <p:nvPr/>
          </p:nvSpPr>
          <p:spPr>
            <a:xfrm>
              <a:off x="4135485" y="2273136"/>
              <a:ext cx="1074558" cy="295626"/>
            </a:xfrm>
            <a:prstGeom prst="rect">
              <a:avLst/>
            </a:prstGeom>
            <a:solidFill>
              <a:srgbClr val="C00000">
                <a:alpha val="2000"/>
              </a:srgbClr>
            </a:solidFill>
            <a:ln w="12700">
              <a:solidFill>
                <a:srgbClr val="C00000"/>
              </a:solidFill>
            </a:ln>
          </p:spPr>
          <p:txBody>
            <a:bodyPr wrap="square" lIns="0" tIns="0" rIns="0" bIns="0" rtlCol="0" anchor="ctr">
              <a:noAutofit/>
            </a:bodyPr>
            <a:lstStyle/>
            <a:p>
              <a:pPr algn="ctr" defTabSz="896182">
                <a:spcBef>
                  <a:spcPct val="0"/>
                </a:spcBef>
                <a:defRPr/>
              </a:pPr>
              <a:endParaRPr lang="en-US" sz="1176"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endParaRPr>
            </a:p>
          </p:txBody>
        </p:sp>
        <p:grpSp>
          <p:nvGrpSpPr>
            <p:cNvPr id="55" name="Group 54">
              <a:extLst>
                <a:ext uri="{FF2B5EF4-FFF2-40B4-BE49-F238E27FC236}">
                  <a16:creationId xmlns:a16="http://schemas.microsoft.com/office/drawing/2014/main" id="{917625A4-D37D-4A48-B58F-CBFBCE5CDAE4}"/>
                </a:ext>
              </a:extLst>
            </p:cNvPr>
            <p:cNvGrpSpPr/>
            <p:nvPr/>
          </p:nvGrpSpPr>
          <p:grpSpPr>
            <a:xfrm>
              <a:off x="4135485" y="3232461"/>
              <a:ext cx="1074558" cy="295626"/>
              <a:chOff x="2063827" y="2936839"/>
              <a:chExt cx="1096105" cy="301554"/>
            </a:xfrm>
          </p:grpSpPr>
          <p:grpSp>
            <p:nvGrpSpPr>
              <p:cNvPr id="68" name="Group 67">
                <a:extLst>
                  <a:ext uri="{FF2B5EF4-FFF2-40B4-BE49-F238E27FC236}">
                    <a16:creationId xmlns:a16="http://schemas.microsoft.com/office/drawing/2014/main" id="{C09C8748-94F1-48B1-BD6C-2532FBE3123B}"/>
                  </a:ext>
                </a:extLst>
              </p:cNvPr>
              <p:cNvGrpSpPr/>
              <p:nvPr/>
            </p:nvGrpSpPr>
            <p:grpSpPr>
              <a:xfrm>
                <a:off x="2063827" y="2936839"/>
                <a:ext cx="1096105" cy="301554"/>
                <a:chOff x="2063827" y="2949939"/>
                <a:chExt cx="1096105" cy="301554"/>
              </a:xfrm>
            </p:grpSpPr>
            <p:sp>
              <p:nvSpPr>
                <p:cNvPr id="70" name="TextBox 69">
                  <a:extLst>
                    <a:ext uri="{FF2B5EF4-FFF2-40B4-BE49-F238E27FC236}">
                      <a16:creationId xmlns:a16="http://schemas.microsoft.com/office/drawing/2014/main" id="{BAFC7A40-9015-4E2D-884F-3AE34B2B34BC}"/>
                    </a:ext>
                  </a:extLst>
                </p:cNvPr>
                <p:cNvSpPr txBox="1"/>
                <p:nvPr/>
              </p:nvSpPr>
              <p:spPr>
                <a:xfrm>
                  <a:off x="2063827" y="2949939"/>
                  <a:ext cx="1096105" cy="301554"/>
                </a:xfrm>
                <a:prstGeom prst="rect">
                  <a:avLst/>
                </a:prstGeom>
                <a:noFill/>
                <a:ln w="12700">
                  <a:solidFill>
                    <a:schemeClr val="tx1"/>
                  </a:solidFill>
                </a:ln>
              </p:spPr>
              <p:txBody>
                <a:bodyPr wrap="square" lIns="0" tIns="0" rIns="0" bIns="0" rtlCol="0" anchor="ctr">
                  <a:noAutofit/>
                </a:bodyPr>
                <a:lstStyle/>
                <a:p>
                  <a:pPr algn="ctr" defTabSz="896182">
                    <a:spcBef>
                      <a:spcPct val="0"/>
                    </a:spcBef>
                    <a:defRPr/>
                  </a:pPr>
                  <a:endParaRPr lang="en-US" sz="1176">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endParaRPr>
                </a:p>
              </p:txBody>
            </p:sp>
            <p:sp>
              <p:nvSpPr>
                <p:cNvPr id="71" name="TextBox 70">
                  <a:extLst>
                    <a:ext uri="{FF2B5EF4-FFF2-40B4-BE49-F238E27FC236}">
                      <a16:creationId xmlns:a16="http://schemas.microsoft.com/office/drawing/2014/main" id="{C9B09BC9-C225-4587-904E-CAB7369D3B7E}"/>
                    </a:ext>
                  </a:extLst>
                </p:cNvPr>
                <p:cNvSpPr txBox="1"/>
                <p:nvPr/>
              </p:nvSpPr>
              <p:spPr>
                <a:xfrm>
                  <a:off x="2063827" y="3205774"/>
                  <a:ext cx="1096105" cy="45719"/>
                </a:xfrm>
                <a:prstGeom prst="rect">
                  <a:avLst/>
                </a:prstGeom>
                <a:solidFill>
                  <a:srgbClr val="000000"/>
                </a:solidFill>
                <a:ln w="12700">
                  <a:solidFill>
                    <a:schemeClr val="tx1"/>
                  </a:solidFill>
                </a:ln>
              </p:spPr>
              <p:txBody>
                <a:bodyPr wrap="square" lIns="0" tIns="0" rIns="0" bIns="0" rtlCol="0" anchor="ctr">
                  <a:noAutofit/>
                </a:bodyPr>
                <a:lstStyle/>
                <a:p>
                  <a:pPr algn="ctr" defTabSz="896182">
                    <a:spcBef>
                      <a:spcPct val="0"/>
                    </a:spcBef>
                    <a:defRPr/>
                  </a:pPr>
                  <a:endParaRPr lang="en-US" sz="1176">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endParaRPr>
                </a:p>
              </p:txBody>
            </p:sp>
          </p:grpSp>
          <p:sp>
            <p:nvSpPr>
              <p:cNvPr id="69" name="TextBox 68">
                <a:extLst>
                  <a:ext uri="{FF2B5EF4-FFF2-40B4-BE49-F238E27FC236}">
                    <a16:creationId xmlns:a16="http://schemas.microsoft.com/office/drawing/2014/main" id="{EF05A067-2693-40DB-9547-869EBA1590B5}"/>
                  </a:ext>
                </a:extLst>
              </p:cNvPr>
              <p:cNvSpPr txBox="1"/>
              <p:nvPr/>
            </p:nvSpPr>
            <p:spPr>
              <a:xfrm>
                <a:off x="2127168" y="2984245"/>
                <a:ext cx="969422" cy="166199"/>
              </a:xfrm>
              <a:prstGeom prst="rect">
                <a:avLst/>
              </a:prstGeom>
              <a:noFill/>
            </p:spPr>
            <p:txBody>
              <a:bodyPr wrap="square" lIns="0" tIns="0" rIns="0" bIns="0" rtlCol="0">
                <a:spAutoFit/>
              </a:bodyPr>
              <a:lstStyle/>
              <a:p>
                <a:pPr algn="ctr" defTabSz="896182">
                  <a:lnSpc>
                    <a:spcPct val="90000"/>
                  </a:lnSpc>
                  <a:spcBef>
                    <a:spcPct val="0"/>
                  </a:spcBef>
                  <a:spcAft>
                    <a:spcPts val="588"/>
                  </a:spcAft>
                  <a:defRPr/>
                </a:pPr>
                <a:r>
                  <a:rPr lang="en-US" sz="1176">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Guest OS</a:t>
                </a:r>
              </a:p>
            </p:txBody>
          </p:sp>
        </p:grpSp>
        <p:sp>
          <p:nvSpPr>
            <p:cNvPr id="56" name="Rectangle: Rounded Corners 85">
              <a:extLst>
                <a:ext uri="{FF2B5EF4-FFF2-40B4-BE49-F238E27FC236}">
                  <a16:creationId xmlns:a16="http://schemas.microsoft.com/office/drawing/2014/main" id="{9AB80B90-FF8B-4FAD-A7B2-D8116EA0E8C1}"/>
                </a:ext>
              </a:extLst>
            </p:cNvPr>
            <p:cNvSpPr/>
            <p:nvPr/>
          </p:nvSpPr>
          <p:spPr bwMode="auto">
            <a:xfrm>
              <a:off x="4000191" y="2115936"/>
              <a:ext cx="1345143" cy="156934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Yu Gothic UI Semibold" panose="020B0700000000000000" pitchFamily="50" charset="-128"/>
                <a:ea typeface="Yu Gothic UI Semibold" panose="020B0700000000000000" pitchFamily="50" charset="-128"/>
                <a:cs typeface="Segoe UI" pitchFamily="34" charset="0"/>
              </a:endParaRPr>
            </a:p>
          </p:txBody>
        </p:sp>
        <p:sp>
          <p:nvSpPr>
            <p:cNvPr id="57" name="Title 1">
              <a:extLst>
                <a:ext uri="{FF2B5EF4-FFF2-40B4-BE49-F238E27FC236}">
                  <a16:creationId xmlns:a16="http://schemas.microsoft.com/office/drawing/2014/main" id="{27C329B2-9776-449D-BD94-2881058305FA}"/>
                </a:ext>
              </a:extLst>
            </p:cNvPr>
            <p:cNvSpPr txBox="1">
              <a:spLocks/>
            </p:cNvSpPr>
            <p:nvPr/>
          </p:nvSpPr>
          <p:spPr>
            <a:xfrm>
              <a:off x="4000192" y="1901917"/>
              <a:ext cx="703475"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896182">
                <a:lnSpc>
                  <a:spcPct val="100000"/>
                </a:lnSpc>
                <a:defRPr/>
              </a:pPr>
              <a:r>
                <a:rPr lang="en-US" sz="1176" spc="0">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VM</a:t>
              </a:r>
            </a:p>
          </p:txBody>
        </p:sp>
        <p:grpSp>
          <p:nvGrpSpPr>
            <p:cNvPr id="58" name="Group 4">
              <a:extLst>
                <a:ext uri="{FF2B5EF4-FFF2-40B4-BE49-F238E27FC236}">
                  <a16:creationId xmlns:a16="http://schemas.microsoft.com/office/drawing/2014/main" id="{5D95E5B4-CCDD-4B25-A543-7E2BF3080A16}"/>
                </a:ext>
              </a:extLst>
            </p:cNvPr>
            <p:cNvGrpSpPr/>
            <p:nvPr/>
          </p:nvGrpSpPr>
          <p:grpSpPr>
            <a:xfrm>
              <a:off x="2395934" y="5001752"/>
              <a:ext cx="2956040" cy="541370"/>
              <a:chOff x="7316851" y="5612524"/>
              <a:chExt cx="3516312" cy="552226"/>
            </a:xfrm>
          </p:grpSpPr>
          <p:sp>
            <p:nvSpPr>
              <p:cNvPr id="66" name="Rectangle: Rounded Corners 85">
                <a:extLst>
                  <a:ext uri="{FF2B5EF4-FFF2-40B4-BE49-F238E27FC236}">
                    <a16:creationId xmlns:a16="http://schemas.microsoft.com/office/drawing/2014/main" id="{37714969-04BD-4219-8962-D6FE78AB95F8}"/>
                  </a:ext>
                </a:extLst>
              </p:cNvPr>
              <p:cNvSpPr/>
              <p:nvPr/>
            </p:nvSpPr>
            <p:spPr bwMode="auto">
              <a:xfrm>
                <a:off x="7316851" y="5612524"/>
                <a:ext cx="3516312" cy="552226"/>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896182">
                  <a:spcBef>
                    <a:spcPct val="0"/>
                  </a:spcBef>
                  <a:defRPr/>
                </a:pPr>
                <a:r>
                  <a:rPr lang="en-US" sz="1176">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Hardware</a:t>
                </a:r>
              </a:p>
            </p:txBody>
          </p:sp>
          <p:sp>
            <p:nvSpPr>
              <p:cNvPr id="67" name="monitor" title="Icon of a monitor">
                <a:extLst>
                  <a:ext uri="{FF2B5EF4-FFF2-40B4-BE49-F238E27FC236}">
                    <a16:creationId xmlns:a16="http://schemas.microsoft.com/office/drawing/2014/main" id="{1E9F0857-18ED-4E94-B395-02AFB9860F2D}"/>
                  </a:ext>
                </a:extLst>
              </p:cNvPr>
              <p:cNvSpPr>
                <a:spLocks noChangeAspect="1" noEditPoints="1"/>
              </p:cNvSpPr>
              <p:nvPr/>
            </p:nvSpPr>
            <p:spPr bwMode="auto">
              <a:xfrm>
                <a:off x="7477636" y="5761293"/>
                <a:ext cx="332322" cy="25468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gradFill>
                    <a:gsLst>
                      <a:gs pos="0">
                        <a:srgbClr val="505050"/>
                      </a:gs>
                      <a:gs pos="100000">
                        <a:srgbClr val="505050"/>
                      </a:gs>
                    </a:gsLst>
                  </a:gradFill>
                  <a:latin typeface="Yu Gothic UI Semibold" panose="020B0700000000000000" pitchFamily="50" charset="-128"/>
                  <a:ea typeface="Yu Gothic UI Semibold" panose="020B0700000000000000" pitchFamily="50" charset="-128"/>
                </a:endParaRPr>
              </a:p>
            </p:txBody>
          </p:sp>
        </p:grpSp>
        <p:grpSp>
          <p:nvGrpSpPr>
            <p:cNvPr id="59" name="Group 7">
              <a:extLst>
                <a:ext uri="{FF2B5EF4-FFF2-40B4-BE49-F238E27FC236}">
                  <a16:creationId xmlns:a16="http://schemas.microsoft.com/office/drawing/2014/main" id="{913548A8-3EB7-48B3-8C6B-A8A5A22BBE97}"/>
                </a:ext>
              </a:extLst>
            </p:cNvPr>
            <p:cNvGrpSpPr/>
            <p:nvPr/>
          </p:nvGrpSpPr>
          <p:grpSpPr>
            <a:xfrm>
              <a:off x="2395934" y="4411291"/>
              <a:ext cx="2956040" cy="541370"/>
              <a:chOff x="7316851" y="4927100"/>
              <a:chExt cx="3516312" cy="552226"/>
            </a:xfrm>
          </p:grpSpPr>
          <p:sp>
            <p:nvSpPr>
              <p:cNvPr id="64" name="Rectangle: Rounded Corners 85">
                <a:extLst>
                  <a:ext uri="{FF2B5EF4-FFF2-40B4-BE49-F238E27FC236}">
                    <a16:creationId xmlns:a16="http://schemas.microsoft.com/office/drawing/2014/main" id="{1ECDBBD1-877E-4540-AE5C-BF31D470F8E7}"/>
                  </a:ext>
                </a:extLst>
              </p:cNvPr>
              <p:cNvSpPr/>
              <p:nvPr/>
            </p:nvSpPr>
            <p:spPr bwMode="auto">
              <a:xfrm>
                <a:off x="7316851" y="4927100"/>
                <a:ext cx="3516312" cy="552226"/>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896182">
                  <a:spcBef>
                    <a:spcPct val="0"/>
                  </a:spcBef>
                  <a:defRPr/>
                </a:pPr>
                <a:r>
                  <a:rPr lang="en-US" sz="1176"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OS</a:t>
                </a:r>
                <a:r>
                  <a:rPr lang="ja-JP" altLang="en-US" sz="1176"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 </a:t>
                </a:r>
                <a:endParaRPr lang="en-US" sz="1176"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endParaRPr>
              </a:p>
            </p:txBody>
          </p:sp>
          <p:sp>
            <p:nvSpPr>
              <p:cNvPr id="65" name="Processing_E9F5" title="Icon of two interlocked gears">
                <a:extLst>
                  <a:ext uri="{FF2B5EF4-FFF2-40B4-BE49-F238E27FC236}">
                    <a16:creationId xmlns:a16="http://schemas.microsoft.com/office/drawing/2014/main" id="{97B072A9-93F0-451B-9E2F-EDB14C45C50A}"/>
                  </a:ext>
                </a:extLst>
              </p:cNvPr>
              <p:cNvSpPr>
                <a:spLocks noChangeAspect="1" noEditPoints="1"/>
              </p:cNvSpPr>
              <p:nvPr/>
            </p:nvSpPr>
            <p:spPr bwMode="auto">
              <a:xfrm>
                <a:off x="7491169" y="5070284"/>
                <a:ext cx="305256" cy="26585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C3C41"/>
                  </a:solidFill>
                  <a:latin typeface="Yu Gothic UI Semibold" panose="020B0700000000000000" pitchFamily="50" charset="-128"/>
                  <a:ea typeface="Yu Gothic UI Semibold" panose="020B0700000000000000" pitchFamily="50" charset="-128"/>
                </a:endParaRPr>
              </a:p>
            </p:txBody>
          </p:sp>
        </p:grpSp>
        <p:grpSp>
          <p:nvGrpSpPr>
            <p:cNvPr id="60" name="Group 10">
              <a:extLst>
                <a:ext uri="{FF2B5EF4-FFF2-40B4-BE49-F238E27FC236}">
                  <a16:creationId xmlns:a16="http://schemas.microsoft.com/office/drawing/2014/main" id="{9345CBAB-505B-426D-9427-DFCC4D3C1C97}"/>
                </a:ext>
              </a:extLst>
            </p:cNvPr>
            <p:cNvGrpSpPr/>
            <p:nvPr/>
          </p:nvGrpSpPr>
          <p:grpSpPr>
            <a:xfrm>
              <a:off x="2389294" y="3827206"/>
              <a:ext cx="2956040" cy="541370"/>
              <a:chOff x="7316851" y="4241676"/>
              <a:chExt cx="3516312" cy="552226"/>
            </a:xfrm>
          </p:grpSpPr>
          <p:sp>
            <p:nvSpPr>
              <p:cNvPr id="62" name="Rectangle: Rounded Corners 85">
                <a:extLst>
                  <a:ext uri="{FF2B5EF4-FFF2-40B4-BE49-F238E27FC236}">
                    <a16:creationId xmlns:a16="http://schemas.microsoft.com/office/drawing/2014/main" id="{2CCA954C-EA90-4DD8-8C53-E63205C774AD}"/>
                  </a:ext>
                </a:extLst>
              </p:cNvPr>
              <p:cNvSpPr/>
              <p:nvPr/>
            </p:nvSpPr>
            <p:spPr bwMode="auto">
              <a:xfrm>
                <a:off x="7316851" y="4241676"/>
                <a:ext cx="3516312" cy="552226"/>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896182">
                  <a:spcBef>
                    <a:spcPct val="0"/>
                  </a:spcBef>
                  <a:defRPr/>
                </a:pPr>
                <a:r>
                  <a:rPr lang="en-US" sz="1176">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Hypervisor</a:t>
                </a:r>
              </a:p>
            </p:txBody>
          </p:sp>
          <p:sp>
            <p:nvSpPr>
              <p:cNvPr id="63" name="Touch_E815" title="Icon of a closed hand with one finger pressing a button">
                <a:extLst>
                  <a:ext uri="{FF2B5EF4-FFF2-40B4-BE49-F238E27FC236}">
                    <a16:creationId xmlns:a16="http://schemas.microsoft.com/office/drawing/2014/main" id="{49FABE17-5C60-4171-9F6E-C74E64653A22}"/>
                  </a:ext>
                </a:extLst>
              </p:cNvPr>
              <p:cNvSpPr>
                <a:spLocks noChangeAspect="1" noEditPoints="1"/>
              </p:cNvSpPr>
              <p:nvPr/>
            </p:nvSpPr>
            <p:spPr bwMode="auto">
              <a:xfrm>
                <a:off x="7552843" y="4384861"/>
                <a:ext cx="181909" cy="265857"/>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gradFill>
                    <a:gsLst>
                      <a:gs pos="0">
                        <a:srgbClr val="505050"/>
                      </a:gs>
                      <a:gs pos="100000">
                        <a:srgbClr val="505050"/>
                      </a:gs>
                    </a:gsLst>
                    <a:lin ang="5400000" scaled="1"/>
                  </a:gradFill>
                  <a:latin typeface="Yu Gothic UI Semibold" panose="020B0700000000000000" pitchFamily="50" charset="-128"/>
                  <a:ea typeface="Yu Gothic UI Semibold" panose="020B0700000000000000" pitchFamily="50" charset="-128"/>
                </a:endParaRPr>
              </a:p>
            </p:txBody>
          </p:sp>
        </p:grpSp>
        <p:sp>
          <p:nvSpPr>
            <p:cNvPr id="61" name="TextBox 9">
              <a:extLst>
                <a:ext uri="{FF2B5EF4-FFF2-40B4-BE49-F238E27FC236}">
                  <a16:creationId xmlns:a16="http://schemas.microsoft.com/office/drawing/2014/main" id="{D494A466-795C-42C0-ABD1-0E55588110F2}"/>
                </a:ext>
              </a:extLst>
            </p:cNvPr>
            <p:cNvSpPr txBox="1"/>
            <p:nvPr/>
          </p:nvSpPr>
          <p:spPr>
            <a:xfrm>
              <a:off x="2542477" y="2300738"/>
              <a:ext cx="1074558" cy="295626"/>
            </a:xfrm>
            <a:prstGeom prst="rect">
              <a:avLst/>
            </a:prstGeom>
            <a:solidFill>
              <a:srgbClr val="C00000"/>
            </a:solidFill>
            <a:ln w="12700">
              <a:solidFill>
                <a:srgbClr val="C00000"/>
              </a:solidFill>
            </a:ln>
          </p:spPr>
          <p:txBody>
            <a:bodyPr wrap="square" lIns="0" tIns="0" rIns="0" bIns="0" rtlCol="0" anchor="ctr">
              <a:noAutofit/>
            </a:bodyPr>
            <a:lstStyle/>
            <a:p>
              <a:pPr algn="ctr" defTabSz="896182">
                <a:spcBef>
                  <a:spcPct val="0"/>
                </a:spcBef>
                <a:defRPr/>
              </a:pPr>
              <a:r>
                <a:rPr lang="en-US" sz="1176" dirty="0">
                  <a:ln w="3175">
                    <a:noFill/>
                  </a:ln>
                  <a:solidFill>
                    <a:schemeClr val="bg1"/>
                  </a:solidFill>
                  <a:latin typeface="Yu Gothic UI Semibold" panose="020B0700000000000000" pitchFamily="50" charset="-128"/>
                  <a:ea typeface="Yu Gothic UI Semibold" panose="020B0700000000000000" pitchFamily="50" charset="-128"/>
                  <a:cs typeface="Segoe UI Semibold" panose="020B0702040204020203" pitchFamily="34" charset="0"/>
                </a:rPr>
                <a:t>App1</a:t>
              </a:r>
            </a:p>
          </p:txBody>
        </p:sp>
      </p:grpSp>
      <p:sp>
        <p:nvSpPr>
          <p:cNvPr id="80" name="Rectangle 79">
            <a:extLst>
              <a:ext uri="{FF2B5EF4-FFF2-40B4-BE49-F238E27FC236}">
                <a16:creationId xmlns:a16="http://schemas.microsoft.com/office/drawing/2014/main" id="{17F7C378-06BC-4580-B153-4E3676B71186}"/>
              </a:ext>
            </a:extLst>
          </p:cNvPr>
          <p:cNvSpPr/>
          <p:nvPr/>
        </p:nvSpPr>
        <p:spPr>
          <a:xfrm>
            <a:off x="1847528" y="830243"/>
            <a:ext cx="2962680" cy="246666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86FFD982-569E-465A-AE3F-07DBA15E6B00}"/>
              </a:ext>
            </a:extLst>
          </p:cNvPr>
          <p:cNvSpPr/>
          <p:nvPr/>
        </p:nvSpPr>
        <p:spPr>
          <a:xfrm>
            <a:off x="2026951" y="1304574"/>
            <a:ext cx="1054739" cy="28056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App1</a:t>
            </a:r>
          </a:p>
        </p:txBody>
      </p:sp>
      <p:sp>
        <p:nvSpPr>
          <p:cNvPr id="82" name="Rectangle 81">
            <a:extLst>
              <a:ext uri="{FF2B5EF4-FFF2-40B4-BE49-F238E27FC236}">
                <a16:creationId xmlns:a16="http://schemas.microsoft.com/office/drawing/2014/main" id="{1DC2AB88-D0BD-4C01-8FC6-DD1D3731B507}"/>
              </a:ext>
            </a:extLst>
          </p:cNvPr>
          <p:cNvSpPr/>
          <p:nvPr/>
        </p:nvSpPr>
        <p:spPr>
          <a:xfrm>
            <a:off x="3583806" y="1304574"/>
            <a:ext cx="1054739" cy="28056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App1</a:t>
            </a:r>
          </a:p>
        </p:txBody>
      </p:sp>
      <p:sp>
        <p:nvSpPr>
          <p:cNvPr id="83" name="Rectangle 82">
            <a:extLst>
              <a:ext uri="{FF2B5EF4-FFF2-40B4-BE49-F238E27FC236}">
                <a16:creationId xmlns:a16="http://schemas.microsoft.com/office/drawing/2014/main" id="{9ECEAF5D-00CD-40AE-B221-F44856E3A3CC}"/>
              </a:ext>
            </a:extLst>
          </p:cNvPr>
          <p:cNvSpPr/>
          <p:nvPr/>
        </p:nvSpPr>
        <p:spPr>
          <a:xfrm>
            <a:off x="2026951" y="1874042"/>
            <a:ext cx="1054739" cy="28056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App1</a:t>
            </a:r>
          </a:p>
        </p:txBody>
      </p:sp>
      <p:sp>
        <p:nvSpPr>
          <p:cNvPr id="84" name="Rectangle 83">
            <a:extLst>
              <a:ext uri="{FF2B5EF4-FFF2-40B4-BE49-F238E27FC236}">
                <a16:creationId xmlns:a16="http://schemas.microsoft.com/office/drawing/2014/main" id="{696A8621-312B-4F51-A792-5915E754F99C}"/>
              </a:ext>
            </a:extLst>
          </p:cNvPr>
          <p:cNvSpPr/>
          <p:nvPr/>
        </p:nvSpPr>
        <p:spPr>
          <a:xfrm>
            <a:off x="3583806" y="1874042"/>
            <a:ext cx="1054739" cy="28056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App1</a:t>
            </a:r>
          </a:p>
        </p:txBody>
      </p:sp>
      <p:sp>
        <p:nvSpPr>
          <p:cNvPr id="91" name="Rectangle 90">
            <a:extLst>
              <a:ext uri="{FF2B5EF4-FFF2-40B4-BE49-F238E27FC236}">
                <a16:creationId xmlns:a16="http://schemas.microsoft.com/office/drawing/2014/main" id="{FA2B9E75-12A8-4687-864B-54F5EBF3534C}"/>
              </a:ext>
            </a:extLst>
          </p:cNvPr>
          <p:cNvSpPr/>
          <p:nvPr/>
        </p:nvSpPr>
        <p:spPr>
          <a:xfrm>
            <a:off x="2026951" y="2500361"/>
            <a:ext cx="1054739" cy="28056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App1</a:t>
            </a:r>
          </a:p>
        </p:txBody>
      </p:sp>
      <p:sp>
        <p:nvSpPr>
          <p:cNvPr id="92" name="Rectangle 91">
            <a:extLst>
              <a:ext uri="{FF2B5EF4-FFF2-40B4-BE49-F238E27FC236}">
                <a16:creationId xmlns:a16="http://schemas.microsoft.com/office/drawing/2014/main" id="{C44DDD5F-006E-46BE-88EF-2CB2D1F67C70}"/>
              </a:ext>
            </a:extLst>
          </p:cNvPr>
          <p:cNvSpPr/>
          <p:nvPr/>
        </p:nvSpPr>
        <p:spPr>
          <a:xfrm>
            <a:off x="3583806" y="2500361"/>
            <a:ext cx="1054739" cy="28056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App1</a:t>
            </a:r>
          </a:p>
        </p:txBody>
      </p:sp>
      <p:sp>
        <p:nvSpPr>
          <p:cNvPr id="100" name="TextBox 99">
            <a:extLst>
              <a:ext uri="{FF2B5EF4-FFF2-40B4-BE49-F238E27FC236}">
                <a16:creationId xmlns:a16="http://schemas.microsoft.com/office/drawing/2014/main" id="{181AC39E-B66B-4F70-8361-DE8F33EF01B3}"/>
              </a:ext>
            </a:extLst>
          </p:cNvPr>
          <p:cNvSpPr txBox="1"/>
          <p:nvPr/>
        </p:nvSpPr>
        <p:spPr>
          <a:xfrm>
            <a:off x="2074326" y="5085184"/>
            <a:ext cx="8043347" cy="1200329"/>
          </a:xfrm>
          <a:prstGeom prst="rect">
            <a:avLst/>
          </a:prstGeom>
          <a:noFill/>
          <a:ln>
            <a:solidFill>
              <a:schemeClr val="tx1"/>
            </a:solidFill>
          </a:ln>
        </p:spPr>
        <p:txBody>
          <a:bodyPr wrap="square">
            <a:spAutoFit/>
          </a:bodyPr>
          <a:lstStyle/>
          <a:p>
            <a:pPr marL="285750" indent="-285750" algn="just">
              <a:buFont typeface="Arial" panose="020B0604020202020204" pitchFamily="34" charset="0"/>
              <a:buChar char="•"/>
            </a:pPr>
            <a:endParaRPr lang="en-US" altLang="ja-JP" dirty="0"/>
          </a:p>
          <a:p>
            <a:pPr marL="285750" indent="-285750" algn="just">
              <a:buFont typeface="Arial" panose="020B0604020202020204" pitchFamily="34" charset="0"/>
              <a:buChar char="•"/>
            </a:pPr>
            <a:r>
              <a:rPr lang="ja-JP" altLang="en-US" dirty="0"/>
              <a:t>仮想サーバを動かす物理サーバを社内に抱えている限り、余剰リソース分の費用もかかってしまう</a:t>
            </a:r>
            <a:endParaRPr lang="en-US" altLang="ja-JP" dirty="0"/>
          </a:p>
          <a:p>
            <a:pPr marL="285750" indent="-285750" algn="just">
              <a:buFont typeface="Arial" panose="020B0604020202020204" pitchFamily="34" charset="0"/>
              <a:buChar char="•"/>
            </a:pPr>
            <a:r>
              <a:rPr lang="ja-JP" altLang="en-US" dirty="0"/>
              <a:t>リソース不足時のスケーリングが難しい</a:t>
            </a:r>
            <a:endParaRPr lang="en-US" dirty="0"/>
          </a:p>
        </p:txBody>
      </p:sp>
      <p:sp>
        <p:nvSpPr>
          <p:cNvPr id="102" name="Rectangle 101">
            <a:extLst>
              <a:ext uri="{FF2B5EF4-FFF2-40B4-BE49-F238E27FC236}">
                <a16:creationId xmlns:a16="http://schemas.microsoft.com/office/drawing/2014/main" id="{DA6BFFCA-8CDB-440F-AD56-B88F99811457}"/>
              </a:ext>
            </a:extLst>
          </p:cNvPr>
          <p:cNvSpPr/>
          <p:nvPr/>
        </p:nvSpPr>
        <p:spPr>
          <a:xfrm>
            <a:off x="2279576" y="4964493"/>
            <a:ext cx="1008112" cy="24138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課題</a:t>
            </a:r>
            <a:endParaRPr lang="en-US" sz="1400" dirty="0">
              <a:solidFill>
                <a:schemeClr val="tx1"/>
              </a:solidFill>
            </a:endParaRPr>
          </a:p>
        </p:txBody>
      </p:sp>
      <p:sp>
        <p:nvSpPr>
          <p:cNvPr id="104" name="TextBox 103">
            <a:extLst>
              <a:ext uri="{FF2B5EF4-FFF2-40B4-BE49-F238E27FC236}">
                <a16:creationId xmlns:a16="http://schemas.microsoft.com/office/drawing/2014/main" id="{CEF62AFA-743B-4430-A85C-B39F76575065}"/>
              </a:ext>
            </a:extLst>
          </p:cNvPr>
          <p:cNvSpPr txBox="1"/>
          <p:nvPr/>
        </p:nvSpPr>
        <p:spPr>
          <a:xfrm>
            <a:off x="5092199" y="1504461"/>
            <a:ext cx="2378593" cy="307777"/>
          </a:xfrm>
          <a:prstGeom prst="rect">
            <a:avLst/>
          </a:prstGeom>
          <a:noFill/>
        </p:spPr>
        <p:txBody>
          <a:bodyPr wrap="square">
            <a:spAutoFit/>
          </a:bodyPr>
          <a:lstStyle/>
          <a:p>
            <a:pPr algn="ctr"/>
            <a:r>
              <a:rPr lang="ja-JP" altLang="en-US" sz="1400" dirty="0">
                <a:solidFill>
                  <a:schemeClr val="bg1"/>
                </a:solidFill>
              </a:rPr>
              <a:t>リソースは数分で用意可能</a:t>
            </a:r>
            <a:endParaRPr lang="en-US" sz="1400" dirty="0">
              <a:solidFill>
                <a:schemeClr val="bg1"/>
              </a:solidFill>
            </a:endParaRPr>
          </a:p>
        </p:txBody>
      </p:sp>
      <p:sp>
        <p:nvSpPr>
          <p:cNvPr id="106" name="TextBox 105">
            <a:extLst>
              <a:ext uri="{FF2B5EF4-FFF2-40B4-BE49-F238E27FC236}">
                <a16:creationId xmlns:a16="http://schemas.microsoft.com/office/drawing/2014/main" id="{18F44DA7-C65C-45AB-970C-35D068B2DAF4}"/>
              </a:ext>
            </a:extLst>
          </p:cNvPr>
          <p:cNvSpPr txBox="1"/>
          <p:nvPr/>
        </p:nvSpPr>
        <p:spPr>
          <a:xfrm>
            <a:off x="5577904" y="2279469"/>
            <a:ext cx="1554451" cy="523220"/>
          </a:xfrm>
          <a:prstGeom prst="rect">
            <a:avLst/>
          </a:prstGeom>
          <a:noFill/>
        </p:spPr>
        <p:txBody>
          <a:bodyPr wrap="square">
            <a:spAutoFit/>
          </a:bodyPr>
          <a:lstStyle/>
          <a:p>
            <a:pPr algn="just"/>
            <a:r>
              <a:rPr lang="ja-JP" altLang="en-US" sz="1400" dirty="0">
                <a:solidFill>
                  <a:schemeClr val="bg1"/>
                </a:solidFill>
              </a:rPr>
              <a:t>スペック変更も</a:t>
            </a:r>
            <a:endParaRPr lang="en-US" altLang="ja-JP" sz="1400" dirty="0">
              <a:solidFill>
                <a:schemeClr val="bg1"/>
              </a:solidFill>
            </a:endParaRPr>
          </a:p>
          <a:p>
            <a:pPr algn="just"/>
            <a:r>
              <a:rPr lang="ja-JP" altLang="en-US" sz="1400" dirty="0">
                <a:solidFill>
                  <a:schemeClr val="bg1"/>
                </a:solidFill>
              </a:rPr>
              <a:t>柔軟に対応可能</a:t>
            </a:r>
            <a:endParaRPr lang="en-US" sz="1400" dirty="0">
              <a:solidFill>
                <a:schemeClr val="bg1"/>
              </a:solidFill>
            </a:endParaRPr>
          </a:p>
        </p:txBody>
      </p:sp>
      <p:sp>
        <p:nvSpPr>
          <p:cNvPr id="110" name="正方形/長方形 32">
            <a:extLst>
              <a:ext uri="{FF2B5EF4-FFF2-40B4-BE49-F238E27FC236}">
                <a16:creationId xmlns:a16="http://schemas.microsoft.com/office/drawing/2014/main" id="{0890C411-BF69-414E-867D-F54870FDF5E4}"/>
              </a:ext>
            </a:extLst>
          </p:cNvPr>
          <p:cNvSpPr/>
          <p:nvPr/>
        </p:nvSpPr>
        <p:spPr>
          <a:xfrm>
            <a:off x="6673999" y="6570254"/>
            <a:ext cx="6096000" cy="276999"/>
          </a:xfrm>
          <a:prstGeom prst="rect">
            <a:avLst/>
          </a:prstGeom>
        </p:spPr>
        <p:txBody>
          <a:bodyPr>
            <a:spAutoFit/>
          </a:bodyPr>
          <a:lstStyle/>
          <a:p>
            <a:r>
              <a:rPr lang="en-US" altLang="ja-JP" sz="1200" dirty="0">
                <a:hlinkClick r:id="rId2"/>
              </a:rPr>
              <a:t>https://kubernetes.io/docs/concepts/overview/what-is-kubernetes/</a:t>
            </a:r>
            <a:endParaRPr lang="ja-JP" altLang="en-US" sz="1200" dirty="0"/>
          </a:p>
        </p:txBody>
      </p:sp>
    </p:spTree>
    <p:extLst>
      <p:ext uri="{BB962C8B-B14F-4D97-AF65-F5344CB8AC3E}">
        <p14:creationId xmlns:p14="http://schemas.microsoft.com/office/powerpoint/2010/main" val="171617207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AE195-B677-48AB-9BF4-A621105CC727}"/>
              </a:ext>
            </a:extLst>
          </p:cNvPr>
          <p:cNvSpPr>
            <a:spLocks noGrp="1"/>
          </p:cNvSpPr>
          <p:nvPr>
            <p:ph type="title"/>
          </p:nvPr>
        </p:nvSpPr>
        <p:spPr/>
        <p:txBody>
          <a:bodyPr/>
          <a:lstStyle/>
          <a:p>
            <a:r>
              <a:rPr lang="en-US" dirty="0"/>
              <a:t>IaaS </a:t>
            </a:r>
            <a:r>
              <a:rPr lang="ja-JP" altLang="en-US" dirty="0"/>
              <a:t>の誕生</a:t>
            </a:r>
            <a:endParaRPr lang="en-US" dirty="0"/>
          </a:p>
        </p:txBody>
      </p:sp>
      <p:pic>
        <p:nvPicPr>
          <p:cNvPr id="6" name="Content Placeholder 5">
            <a:extLst>
              <a:ext uri="{FF2B5EF4-FFF2-40B4-BE49-F238E27FC236}">
                <a16:creationId xmlns:a16="http://schemas.microsoft.com/office/drawing/2014/main" id="{7614E23C-7B9E-4606-AD4D-B4D2A6B7B32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16080" y="836712"/>
            <a:ext cx="720000" cy="720000"/>
          </a:xfrm>
        </p:spPr>
      </p:pic>
      <p:sp>
        <p:nvSpPr>
          <p:cNvPr id="4" name="Slide Number Placeholder 3">
            <a:extLst>
              <a:ext uri="{FF2B5EF4-FFF2-40B4-BE49-F238E27FC236}">
                <a16:creationId xmlns:a16="http://schemas.microsoft.com/office/drawing/2014/main" id="{EA6BC7AF-9795-48C9-A3A5-FB9BE24F88C9}"/>
              </a:ext>
            </a:extLst>
          </p:cNvPr>
          <p:cNvSpPr>
            <a:spLocks noGrp="1"/>
          </p:cNvSpPr>
          <p:nvPr>
            <p:ph type="sldNum" sz="quarter" idx="4"/>
          </p:nvPr>
        </p:nvSpPr>
        <p:spPr/>
        <p:txBody>
          <a:bodyPr/>
          <a:lstStyle/>
          <a:p>
            <a:fld id="{14E33006-2403-43D1-A522-31683E517756}" type="slidenum">
              <a:rPr lang="ja-JP" altLang="en-US" smtClean="0"/>
              <a:pPr/>
              <a:t>6</a:t>
            </a:fld>
            <a:endParaRPr lang="ja-JP" altLang="en-US" dirty="0"/>
          </a:p>
        </p:txBody>
      </p:sp>
      <p:pic>
        <p:nvPicPr>
          <p:cNvPr id="7" name="Content Placeholder 5">
            <a:extLst>
              <a:ext uri="{FF2B5EF4-FFF2-40B4-BE49-F238E27FC236}">
                <a16:creationId xmlns:a16="http://schemas.microsoft.com/office/drawing/2014/main" id="{3C390E32-E22D-469E-9AB6-7B2C035ED2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69957" y="836712"/>
            <a:ext cx="720000" cy="720000"/>
          </a:xfrm>
          <a:prstGeom prst="rect">
            <a:avLst/>
          </a:prstGeom>
        </p:spPr>
      </p:pic>
      <p:pic>
        <p:nvPicPr>
          <p:cNvPr id="17" name="Content Placeholder 5">
            <a:extLst>
              <a:ext uri="{FF2B5EF4-FFF2-40B4-BE49-F238E27FC236}">
                <a16:creationId xmlns:a16="http://schemas.microsoft.com/office/drawing/2014/main" id="{E35608AD-3625-4AFD-9F24-B2BE7144B5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16080" y="1844824"/>
            <a:ext cx="720000" cy="720000"/>
          </a:xfrm>
          <a:prstGeom prst="rect">
            <a:avLst/>
          </a:prstGeom>
        </p:spPr>
      </p:pic>
      <p:pic>
        <p:nvPicPr>
          <p:cNvPr id="18" name="Content Placeholder 5">
            <a:extLst>
              <a:ext uri="{FF2B5EF4-FFF2-40B4-BE49-F238E27FC236}">
                <a16:creationId xmlns:a16="http://schemas.microsoft.com/office/drawing/2014/main" id="{489123A2-F51B-4C5E-A45D-EF5286AE90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69957" y="1844824"/>
            <a:ext cx="720000" cy="720000"/>
          </a:xfrm>
          <a:prstGeom prst="rect">
            <a:avLst/>
          </a:prstGeom>
        </p:spPr>
      </p:pic>
      <p:pic>
        <p:nvPicPr>
          <p:cNvPr id="19" name="Content Placeholder 5">
            <a:extLst>
              <a:ext uri="{FF2B5EF4-FFF2-40B4-BE49-F238E27FC236}">
                <a16:creationId xmlns:a16="http://schemas.microsoft.com/office/drawing/2014/main" id="{B2D0B04B-9AD7-425B-B99B-52656AC665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16080" y="2852936"/>
            <a:ext cx="720000" cy="720000"/>
          </a:xfrm>
          <a:prstGeom prst="rect">
            <a:avLst/>
          </a:prstGeom>
        </p:spPr>
      </p:pic>
      <p:pic>
        <p:nvPicPr>
          <p:cNvPr id="20" name="Content Placeholder 5">
            <a:extLst>
              <a:ext uri="{FF2B5EF4-FFF2-40B4-BE49-F238E27FC236}">
                <a16:creationId xmlns:a16="http://schemas.microsoft.com/office/drawing/2014/main" id="{A7769655-5B82-4F0E-8FAE-1839525630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69957" y="2852936"/>
            <a:ext cx="720000" cy="720000"/>
          </a:xfrm>
          <a:prstGeom prst="rect">
            <a:avLst/>
          </a:prstGeom>
        </p:spPr>
      </p:pic>
      <p:pic>
        <p:nvPicPr>
          <p:cNvPr id="21" name="Content Placeholder 5">
            <a:extLst>
              <a:ext uri="{FF2B5EF4-FFF2-40B4-BE49-F238E27FC236}">
                <a16:creationId xmlns:a16="http://schemas.microsoft.com/office/drawing/2014/main" id="{F1E5CA13-BA73-435B-8D0B-6AB9858F81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16080" y="3861048"/>
            <a:ext cx="720000" cy="720000"/>
          </a:xfrm>
          <a:prstGeom prst="rect">
            <a:avLst/>
          </a:prstGeom>
        </p:spPr>
      </p:pic>
      <p:pic>
        <p:nvPicPr>
          <p:cNvPr id="22" name="Content Placeholder 5">
            <a:extLst>
              <a:ext uri="{FF2B5EF4-FFF2-40B4-BE49-F238E27FC236}">
                <a16:creationId xmlns:a16="http://schemas.microsoft.com/office/drawing/2014/main" id="{D75AA32D-3F87-4A5C-AE63-2E072732DC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69957" y="3861048"/>
            <a:ext cx="720000" cy="720000"/>
          </a:xfrm>
          <a:prstGeom prst="rect">
            <a:avLst/>
          </a:prstGeom>
        </p:spPr>
      </p:pic>
      <p:sp>
        <p:nvSpPr>
          <p:cNvPr id="23" name="Rectangle 22">
            <a:extLst>
              <a:ext uri="{FF2B5EF4-FFF2-40B4-BE49-F238E27FC236}">
                <a16:creationId xmlns:a16="http://schemas.microsoft.com/office/drawing/2014/main" id="{2F51E505-CC92-4920-A9C4-A4B3B2A0206B}"/>
              </a:ext>
            </a:extLst>
          </p:cNvPr>
          <p:cNvSpPr/>
          <p:nvPr/>
        </p:nvSpPr>
        <p:spPr>
          <a:xfrm>
            <a:off x="6491560" y="764704"/>
            <a:ext cx="2844800" cy="3888432"/>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a:extLst>
              <a:ext uri="{FF2B5EF4-FFF2-40B4-BE49-F238E27FC236}">
                <a16:creationId xmlns:a16="http://schemas.microsoft.com/office/drawing/2014/main" id="{4AC14A73-E934-486C-B0F2-181AEA8118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32280" y="764704"/>
            <a:ext cx="457200" cy="457200"/>
          </a:xfrm>
          <a:prstGeom prst="rect">
            <a:avLst/>
          </a:prstGeom>
        </p:spPr>
      </p:pic>
      <p:pic>
        <p:nvPicPr>
          <p:cNvPr id="28" name="Content Placeholder 5">
            <a:extLst>
              <a:ext uri="{FF2B5EF4-FFF2-40B4-BE49-F238E27FC236}">
                <a16:creationId xmlns:a16="http://schemas.microsoft.com/office/drawing/2014/main" id="{87B55D4E-D7FE-4DE4-83B8-0049BA1B25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07568" y="3861048"/>
            <a:ext cx="720000" cy="720000"/>
          </a:xfrm>
          <a:prstGeom prst="rect">
            <a:avLst/>
          </a:prstGeom>
        </p:spPr>
      </p:pic>
      <p:cxnSp>
        <p:nvCxnSpPr>
          <p:cNvPr id="30" name="Straight Arrow Connector 29">
            <a:extLst>
              <a:ext uri="{FF2B5EF4-FFF2-40B4-BE49-F238E27FC236}">
                <a16:creationId xmlns:a16="http://schemas.microsoft.com/office/drawing/2014/main" id="{1B6F15EF-1D22-43E9-83B7-633ADBDB15D2}"/>
              </a:ext>
            </a:extLst>
          </p:cNvPr>
          <p:cNvCxnSpPr/>
          <p:nvPr/>
        </p:nvCxnSpPr>
        <p:spPr>
          <a:xfrm flipH="1">
            <a:off x="3215680" y="4149080"/>
            <a:ext cx="3096344"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32" name="Picture 2" descr="A picture containing graphical user interface&#10;&#10;Description automatically generated">
            <a:extLst>
              <a:ext uri="{FF2B5EF4-FFF2-40B4-BE49-F238E27FC236}">
                <a16:creationId xmlns:a16="http://schemas.microsoft.com/office/drawing/2014/main" id="{DEC93ED8-5788-4E7A-B5E3-66BB57AAFD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9731" y="908720"/>
            <a:ext cx="1435673" cy="1152128"/>
          </a:xfrm>
          <a:prstGeom prst="rect">
            <a:avLst/>
          </a:prstGeom>
          <a:noFill/>
        </p:spPr>
      </p:pic>
      <p:cxnSp>
        <p:nvCxnSpPr>
          <p:cNvPr id="34" name="Straight Arrow Connector 33">
            <a:extLst>
              <a:ext uri="{FF2B5EF4-FFF2-40B4-BE49-F238E27FC236}">
                <a16:creationId xmlns:a16="http://schemas.microsoft.com/office/drawing/2014/main" id="{597F9879-5C30-4839-9C13-7785C697A207}"/>
              </a:ext>
            </a:extLst>
          </p:cNvPr>
          <p:cNvCxnSpPr/>
          <p:nvPr/>
        </p:nvCxnSpPr>
        <p:spPr>
          <a:xfrm>
            <a:off x="2567567" y="2204824"/>
            <a:ext cx="0" cy="1440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572D9FF6-7BA7-457C-A9C2-10814E4C257B}"/>
              </a:ext>
            </a:extLst>
          </p:cNvPr>
          <p:cNvSpPr txBox="1"/>
          <p:nvPr/>
        </p:nvSpPr>
        <p:spPr>
          <a:xfrm>
            <a:off x="2536132" y="2699338"/>
            <a:ext cx="2376263" cy="523220"/>
          </a:xfrm>
          <a:prstGeom prst="rect">
            <a:avLst/>
          </a:prstGeom>
          <a:noFill/>
        </p:spPr>
        <p:txBody>
          <a:bodyPr wrap="square" rtlCol="0">
            <a:spAutoFit/>
          </a:bodyPr>
          <a:lstStyle/>
          <a:p>
            <a:pPr algn="ctr"/>
            <a:r>
              <a:rPr kumimoji="1" lang="ja-JP" altLang="en-US" sz="1400" dirty="0">
                <a:latin typeface="+mj-lt"/>
                <a:ea typeface="メイリオ" pitchFamily="50" charset="-128"/>
                <a:cs typeface="メイリオ" pitchFamily="50" charset="-128"/>
              </a:rPr>
              <a:t>必要な時に必要な分だけサーバをすぐに調達可能</a:t>
            </a:r>
            <a:endParaRPr kumimoji="1" lang="en-US" sz="1400" dirty="0" err="1">
              <a:latin typeface="+mj-lt"/>
              <a:ea typeface="メイリオ" pitchFamily="50" charset="-128"/>
              <a:cs typeface="メイリオ" pitchFamily="50" charset="-128"/>
            </a:endParaRPr>
          </a:p>
        </p:txBody>
      </p:sp>
      <p:sp>
        <p:nvSpPr>
          <p:cNvPr id="36" name="TextBox 35">
            <a:extLst>
              <a:ext uri="{FF2B5EF4-FFF2-40B4-BE49-F238E27FC236}">
                <a16:creationId xmlns:a16="http://schemas.microsoft.com/office/drawing/2014/main" id="{2509A9D2-1545-4ECB-A6C5-C84A8EC1C360}"/>
              </a:ext>
            </a:extLst>
          </p:cNvPr>
          <p:cNvSpPr txBox="1"/>
          <p:nvPr/>
        </p:nvSpPr>
        <p:spPr>
          <a:xfrm>
            <a:off x="3521432" y="4221048"/>
            <a:ext cx="2376263" cy="523220"/>
          </a:xfrm>
          <a:prstGeom prst="rect">
            <a:avLst/>
          </a:prstGeom>
          <a:noFill/>
        </p:spPr>
        <p:txBody>
          <a:bodyPr wrap="square" rtlCol="0">
            <a:spAutoFit/>
          </a:bodyPr>
          <a:lstStyle/>
          <a:p>
            <a:pPr algn="ctr"/>
            <a:r>
              <a:rPr kumimoji="1" lang="ja-JP" altLang="en-US" sz="1400" dirty="0">
                <a:latin typeface="+mj-lt"/>
                <a:ea typeface="メイリオ" pitchFamily="50" charset="-128"/>
                <a:cs typeface="メイリオ" pitchFamily="50" charset="-128"/>
              </a:rPr>
              <a:t>スペック・利用時間に</a:t>
            </a:r>
            <a:endParaRPr kumimoji="1" lang="en-US" altLang="ja-JP" sz="1400" dirty="0">
              <a:latin typeface="+mj-lt"/>
              <a:ea typeface="メイリオ" pitchFamily="50" charset="-128"/>
              <a:cs typeface="メイリオ" pitchFamily="50" charset="-128"/>
            </a:endParaRPr>
          </a:p>
          <a:p>
            <a:pPr algn="ctr"/>
            <a:r>
              <a:rPr kumimoji="1" lang="ja-JP" altLang="en-US" sz="1400" dirty="0">
                <a:latin typeface="+mj-lt"/>
                <a:ea typeface="メイリオ" pitchFamily="50" charset="-128"/>
                <a:cs typeface="メイリオ" pitchFamily="50" charset="-128"/>
              </a:rPr>
              <a:t>合わせて課金される</a:t>
            </a:r>
            <a:endParaRPr kumimoji="1" lang="en-US" sz="1400" dirty="0" err="1">
              <a:latin typeface="+mj-lt"/>
              <a:ea typeface="メイリオ" pitchFamily="50" charset="-128"/>
              <a:cs typeface="メイリオ" pitchFamily="50" charset="-128"/>
            </a:endParaRPr>
          </a:p>
        </p:txBody>
      </p:sp>
      <p:sp>
        <p:nvSpPr>
          <p:cNvPr id="38" name="TextBox 37">
            <a:extLst>
              <a:ext uri="{FF2B5EF4-FFF2-40B4-BE49-F238E27FC236}">
                <a16:creationId xmlns:a16="http://schemas.microsoft.com/office/drawing/2014/main" id="{5317D15F-13D0-417C-8E39-A81D188AD90F}"/>
              </a:ext>
            </a:extLst>
          </p:cNvPr>
          <p:cNvSpPr txBox="1"/>
          <p:nvPr/>
        </p:nvSpPr>
        <p:spPr>
          <a:xfrm>
            <a:off x="2074326" y="5085184"/>
            <a:ext cx="8043347" cy="954107"/>
          </a:xfrm>
          <a:prstGeom prst="rect">
            <a:avLst/>
          </a:prstGeom>
          <a:noFill/>
          <a:ln>
            <a:solidFill>
              <a:schemeClr val="tx1"/>
            </a:solidFill>
          </a:ln>
        </p:spPr>
        <p:txBody>
          <a:bodyPr wrap="square">
            <a:spAutoFit/>
          </a:bodyPr>
          <a:lstStyle/>
          <a:p>
            <a:pPr marL="285750" indent="-285750" algn="just">
              <a:buFont typeface="Arial" panose="020B0604020202020204" pitchFamily="34" charset="0"/>
              <a:buChar char="•"/>
            </a:pPr>
            <a:endParaRPr lang="en-US" altLang="ja-JP" sz="2000" dirty="0"/>
          </a:p>
          <a:p>
            <a:pPr marL="285750" indent="-285750" algn="just">
              <a:buFont typeface="Arial" panose="020B0604020202020204" pitchFamily="34" charset="0"/>
              <a:buChar char="•"/>
            </a:pPr>
            <a:r>
              <a:rPr lang="ja-JP" altLang="en-US" dirty="0"/>
              <a:t>より高速なスケーリングをしたい</a:t>
            </a:r>
            <a:endParaRPr lang="en-US" altLang="ja-JP" dirty="0"/>
          </a:p>
          <a:p>
            <a:pPr marL="285750" indent="-285750" algn="just">
              <a:buFont typeface="Arial" panose="020B0604020202020204" pitchFamily="34" charset="0"/>
              <a:buChar char="•"/>
            </a:pPr>
            <a:r>
              <a:rPr lang="ja-JP" altLang="en-US" dirty="0"/>
              <a:t>より軽量なアーキテクチャを実現したい</a:t>
            </a:r>
            <a:endParaRPr lang="en-US" altLang="ja-JP" dirty="0"/>
          </a:p>
        </p:txBody>
      </p:sp>
      <p:sp>
        <p:nvSpPr>
          <p:cNvPr id="40" name="Rectangle 39">
            <a:extLst>
              <a:ext uri="{FF2B5EF4-FFF2-40B4-BE49-F238E27FC236}">
                <a16:creationId xmlns:a16="http://schemas.microsoft.com/office/drawing/2014/main" id="{9399C155-17B8-4351-8552-D661CD3BCEA6}"/>
              </a:ext>
            </a:extLst>
          </p:cNvPr>
          <p:cNvSpPr/>
          <p:nvPr/>
        </p:nvSpPr>
        <p:spPr>
          <a:xfrm>
            <a:off x="2279576" y="4964493"/>
            <a:ext cx="1008112" cy="24138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課題</a:t>
            </a:r>
            <a:endParaRPr lang="en-US" sz="1400" dirty="0">
              <a:solidFill>
                <a:schemeClr val="tx1"/>
              </a:solidFill>
            </a:endParaRPr>
          </a:p>
        </p:txBody>
      </p:sp>
    </p:spTree>
    <p:extLst>
      <p:ext uri="{BB962C8B-B14F-4D97-AF65-F5344CB8AC3E}">
        <p14:creationId xmlns:p14="http://schemas.microsoft.com/office/powerpoint/2010/main" val="260582211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6C9E2-03F0-4AC3-B848-E8AF14512FAD}"/>
              </a:ext>
            </a:extLst>
          </p:cNvPr>
          <p:cNvSpPr>
            <a:spLocks noGrp="1"/>
          </p:cNvSpPr>
          <p:nvPr>
            <p:ph type="title"/>
          </p:nvPr>
        </p:nvSpPr>
        <p:spPr/>
        <p:txBody>
          <a:bodyPr/>
          <a:lstStyle/>
          <a:p>
            <a:r>
              <a:rPr lang="en-US" dirty="0"/>
              <a:t>IaaS </a:t>
            </a:r>
            <a:r>
              <a:rPr lang="ja-JP" altLang="en-US" dirty="0"/>
              <a:t>における課題</a:t>
            </a:r>
            <a:endParaRPr lang="en-US" dirty="0"/>
          </a:p>
        </p:txBody>
      </p:sp>
      <p:sp>
        <p:nvSpPr>
          <p:cNvPr id="3" name="Content Placeholder 2">
            <a:extLst>
              <a:ext uri="{FF2B5EF4-FFF2-40B4-BE49-F238E27FC236}">
                <a16:creationId xmlns:a16="http://schemas.microsoft.com/office/drawing/2014/main" id="{8F54E53C-8E7D-4BC0-96DA-963718F3A3E2}"/>
              </a:ext>
            </a:extLst>
          </p:cNvPr>
          <p:cNvSpPr>
            <a:spLocks noGrp="1"/>
          </p:cNvSpPr>
          <p:nvPr>
            <p:ph idx="1"/>
          </p:nvPr>
        </p:nvSpPr>
        <p:spPr/>
        <p:txBody>
          <a:bodyPr/>
          <a:lstStyle/>
          <a:p>
            <a:r>
              <a:rPr lang="ja-JP" altLang="en-US" dirty="0">
                <a:solidFill>
                  <a:schemeClr val="tx1"/>
                </a:solidFill>
              </a:rPr>
              <a:t>より高速なスケーリング</a:t>
            </a:r>
            <a:endParaRPr lang="en-US" altLang="ja-JP" dirty="0">
              <a:solidFill>
                <a:schemeClr val="tx1"/>
              </a:solidFill>
            </a:endParaRPr>
          </a:p>
          <a:p>
            <a:pPr lvl="1"/>
            <a:r>
              <a:rPr lang="ja-JP" altLang="en-US" dirty="0"/>
              <a:t>仮想マシンの起動には時間がかかるため、</a:t>
            </a:r>
            <a:r>
              <a:rPr lang="en-US" altLang="ja-JP" dirty="0"/>
              <a:t>IaaS </a:t>
            </a:r>
            <a:r>
              <a:rPr lang="ja-JP" altLang="en-US" dirty="0"/>
              <a:t>のスケーリングでは対応できない場合もある</a:t>
            </a:r>
            <a:endParaRPr lang="en-US" altLang="ja-JP" dirty="0"/>
          </a:p>
          <a:p>
            <a:pPr lvl="1"/>
            <a:endParaRPr lang="en-US" altLang="ja-JP" dirty="0">
              <a:solidFill>
                <a:schemeClr val="tx1"/>
              </a:solidFill>
            </a:endParaRPr>
          </a:p>
          <a:p>
            <a:pPr lvl="1"/>
            <a:endParaRPr lang="en-US" altLang="ja-JP" dirty="0"/>
          </a:p>
          <a:p>
            <a:pPr lvl="1"/>
            <a:endParaRPr lang="en-US" altLang="ja-JP" dirty="0">
              <a:solidFill>
                <a:schemeClr val="tx1"/>
              </a:solidFill>
            </a:endParaRPr>
          </a:p>
          <a:p>
            <a:pPr marL="0" indent="0">
              <a:buNone/>
            </a:pPr>
            <a:endParaRPr lang="en-US" dirty="0">
              <a:solidFill>
                <a:schemeClr val="tx1"/>
              </a:solidFill>
            </a:endParaRPr>
          </a:p>
          <a:p>
            <a:r>
              <a:rPr lang="ja-JP" altLang="en-US" dirty="0">
                <a:solidFill>
                  <a:schemeClr val="tx1"/>
                </a:solidFill>
              </a:rPr>
              <a:t>より軽量なアーキテクチャ</a:t>
            </a:r>
            <a:endParaRPr lang="en-US" altLang="ja-JP" dirty="0">
              <a:solidFill>
                <a:schemeClr val="tx1"/>
              </a:solidFill>
            </a:endParaRPr>
          </a:p>
          <a:p>
            <a:pPr lvl="1"/>
            <a:r>
              <a:rPr lang="ja-JP" altLang="en-US" dirty="0">
                <a:solidFill>
                  <a:schemeClr val="tx1"/>
                </a:solidFill>
              </a:rPr>
              <a:t>仮想マシンでは </a:t>
            </a:r>
            <a:r>
              <a:rPr lang="en-US" dirty="0">
                <a:solidFill>
                  <a:schemeClr val="tx1"/>
                </a:solidFill>
              </a:rPr>
              <a:t>OS </a:t>
            </a:r>
            <a:r>
              <a:rPr lang="ja-JP" altLang="en-US" dirty="0">
                <a:solidFill>
                  <a:schemeClr val="tx1"/>
                </a:solidFill>
              </a:rPr>
              <a:t>以上を仮想化しているため、無駄なリソース利用が発生している</a:t>
            </a:r>
            <a:endParaRPr lang="en-US" dirty="0">
              <a:solidFill>
                <a:schemeClr val="tx1"/>
              </a:solidFill>
            </a:endParaRPr>
          </a:p>
        </p:txBody>
      </p:sp>
      <p:sp>
        <p:nvSpPr>
          <p:cNvPr id="4" name="Slide Number Placeholder 3">
            <a:extLst>
              <a:ext uri="{FF2B5EF4-FFF2-40B4-BE49-F238E27FC236}">
                <a16:creationId xmlns:a16="http://schemas.microsoft.com/office/drawing/2014/main" id="{BA37DBFB-83F5-4E93-BBEB-81248DEA66D2}"/>
              </a:ext>
            </a:extLst>
          </p:cNvPr>
          <p:cNvSpPr>
            <a:spLocks noGrp="1"/>
          </p:cNvSpPr>
          <p:nvPr>
            <p:ph type="sldNum" sz="quarter" idx="4"/>
          </p:nvPr>
        </p:nvSpPr>
        <p:spPr/>
        <p:txBody>
          <a:bodyPr/>
          <a:lstStyle/>
          <a:p>
            <a:fld id="{14E33006-2403-43D1-A522-31683E517756}" type="slidenum">
              <a:rPr lang="ja-JP" altLang="en-US" smtClean="0"/>
              <a:pPr/>
              <a:t>7</a:t>
            </a:fld>
            <a:endParaRPr lang="ja-JP" altLang="en-US" dirty="0"/>
          </a:p>
        </p:txBody>
      </p:sp>
      <p:cxnSp>
        <p:nvCxnSpPr>
          <p:cNvPr id="6" name="Straight Connector 5">
            <a:extLst>
              <a:ext uri="{FF2B5EF4-FFF2-40B4-BE49-F238E27FC236}">
                <a16:creationId xmlns:a16="http://schemas.microsoft.com/office/drawing/2014/main" id="{2C3A1F1B-68E9-426B-8F5E-4F1FF0AC96A2}"/>
              </a:ext>
            </a:extLst>
          </p:cNvPr>
          <p:cNvCxnSpPr/>
          <p:nvPr/>
        </p:nvCxnSpPr>
        <p:spPr>
          <a:xfrm>
            <a:off x="1271464" y="3356992"/>
            <a:ext cx="43204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E2F5F80-B1FF-4AA5-A0BD-2E97348345B4}"/>
              </a:ext>
            </a:extLst>
          </p:cNvPr>
          <p:cNvCxnSpPr/>
          <p:nvPr/>
        </p:nvCxnSpPr>
        <p:spPr>
          <a:xfrm>
            <a:off x="6600056" y="3356992"/>
            <a:ext cx="43204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B268000-8C65-4D87-8ECF-AEFEE268EE57}"/>
              </a:ext>
            </a:extLst>
          </p:cNvPr>
          <p:cNvSpPr/>
          <p:nvPr/>
        </p:nvSpPr>
        <p:spPr>
          <a:xfrm>
            <a:off x="1631504" y="2876306"/>
            <a:ext cx="1008112" cy="4806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81B402E-2586-4FF4-AA70-D80E7381CF82}"/>
              </a:ext>
            </a:extLst>
          </p:cNvPr>
          <p:cNvSpPr/>
          <p:nvPr/>
        </p:nvSpPr>
        <p:spPr>
          <a:xfrm>
            <a:off x="3017394" y="2132858"/>
            <a:ext cx="1008112" cy="12241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5EDDD51-1141-4DD3-A396-700324DBE164}"/>
              </a:ext>
            </a:extLst>
          </p:cNvPr>
          <p:cNvSpPr/>
          <p:nvPr/>
        </p:nvSpPr>
        <p:spPr>
          <a:xfrm>
            <a:off x="4403284" y="2636912"/>
            <a:ext cx="1008112"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721ACD1-D1F2-4E2F-972C-D12D974FD599}"/>
              </a:ext>
            </a:extLst>
          </p:cNvPr>
          <p:cNvSpPr/>
          <p:nvPr/>
        </p:nvSpPr>
        <p:spPr>
          <a:xfrm>
            <a:off x="6747550" y="2876306"/>
            <a:ext cx="321086" cy="4806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8E1659-ABCF-4252-9745-E80B49CFAAB4}"/>
              </a:ext>
            </a:extLst>
          </p:cNvPr>
          <p:cNvSpPr/>
          <p:nvPr/>
        </p:nvSpPr>
        <p:spPr>
          <a:xfrm>
            <a:off x="8133440" y="2564904"/>
            <a:ext cx="32108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88BF306-845B-41D7-996C-8A389E877DA0}"/>
              </a:ext>
            </a:extLst>
          </p:cNvPr>
          <p:cNvSpPr/>
          <p:nvPr/>
        </p:nvSpPr>
        <p:spPr>
          <a:xfrm>
            <a:off x="9519330" y="2636912"/>
            <a:ext cx="321086"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018F97C-84C1-4C0E-AE3B-4C5182B26A23}"/>
              </a:ext>
            </a:extLst>
          </p:cNvPr>
          <p:cNvSpPr/>
          <p:nvPr/>
        </p:nvSpPr>
        <p:spPr>
          <a:xfrm>
            <a:off x="7440495" y="2132858"/>
            <a:ext cx="321086" cy="12241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4CC218C-BF05-478C-BFE2-A90F15D996C3}"/>
              </a:ext>
            </a:extLst>
          </p:cNvPr>
          <p:cNvSpPr/>
          <p:nvPr/>
        </p:nvSpPr>
        <p:spPr>
          <a:xfrm>
            <a:off x="8828066" y="2348881"/>
            <a:ext cx="321086" cy="1008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0CBACA6-BB1D-41A0-9668-0A0BC4FFFDDE}"/>
              </a:ext>
            </a:extLst>
          </p:cNvPr>
          <p:cNvSpPr/>
          <p:nvPr/>
        </p:nvSpPr>
        <p:spPr>
          <a:xfrm>
            <a:off x="10212391" y="3068960"/>
            <a:ext cx="321086"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0FA341EE-45C8-41F5-90A3-7BBF8E0D8B31}"/>
              </a:ext>
            </a:extLst>
          </p:cNvPr>
          <p:cNvCxnSpPr/>
          <p:nvPr/>
        </p:nvCxnSpPr>
        <p:spPr>
          <a:xfrm flipV="1">
            <a:off x="6888088" y="2348881"/>
            <a:ext cx="720080" cy="648071"/>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CBDA4F8-BC56-4BC6-B4DA-3390BCAF41B8}"/>
              </a:ext>
            </a:extLst>
          </p:cNvPr>
          <p:cNvCxnSpPr>
            <a:cxnSpLocks/>
          </p:cNvCxnSpPr>
          <p:nvPr/>
        </p:nvCxnSpPr>
        <p:spPr>
          <a:xfrm>
            <a:off x="7608168" y="2348880"/>
            <a:ext cx="720080" cy="29676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A23673B-7D02-49F9-87EE-901E14BE15E2}"/>
              </a:ext>
            </a:extLst>
          </p:cNvPr>
          <p:cNvCxnSpPr>
            <a:cxnSpLocks/>
            <a:endCxn id="15" idx="0"/>
          </p:cNvCxnSpPr>
          <p:nvPr/>
        </p:nvCxnSpPr>
        <p:spPr>
          <a:xfrm flipV="1">
            <a:off x="8306631" y="2348881"/>
            <a:ext cx="681978" cy="288032"/>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8D16365-A689-4A52-85A5-66AE2679DBB7}"/>
              </a:ext>
            </a:extLst>
          </p:cNvPr>
          <p:cNvCxnSpPr>
            <a:cxnSpLocks/>
          </p:cNvCxnSpPr>
          <p:nvPr/>
        </p:nvCxnSpPr>
        <p:spPr>
          <a:xfrm>
            <a:off x="8968299" y="2348881"/>
            <a:ext cx="711574" cy="396044"/>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55696C3-B073-4BF7-8256-085E791D55CE}"/>
              </a:ext>
            </a:extLst>
          </p:cNvPr>
          <p:cNvCxnSpPr>
            <a:cxnSpLocks/>
          </p:cNvCxnSpPr>
          <p:nvPr/>
        </p:nvCxnSpPr>
        <p:spPr>
          <a:xfrm>
            <a:off x="9678159" y="2748436"/>
            <a:ext cx="711574" cy="396044"/>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76872D7-1995-49E5-8989-67EA47D8306A}"/>
              </a:ext>
            </a:extLst>
          </p:cNvPr>
          <p:cNvCxnSpPr/>
          <p:nvPr/>
        </p:nvCxnSpPr>
        <p:spPr>
          <a:xfrm flipV="1">
            <a:off x="1741495" y="2348881"/>
            <a:ext cx="720080" cy="648071"/>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3D1FC9A-7047-4210-A980-E5B3E5B8022A}"/>
              </a:ext>
            </a:extLst>
          </p:cNvPr>
          <p:cNvCxnSpPr>
            <a:cxnSpLocks/>
          </p:cNvCxnSpPr>
          <p:nvPr/>
        </p:nvCxnSpPr>
        <p:spPr>
          <a:xfrm>
            <a:off x="2461575" y="2348880"/>
            <a:ext cx="720080" cy="29676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969448A-FE16-4398-B2A7-B699C80F84BB}"/>
              </a:ext>
            </a:extLst>
          </p:cNvPr>
          <p:cNvCxnSpPr>
            <a:cxnSpLocks/>
          </p:cNvCxnSpPr>
          <p:nvPr/>
        </p:nvCxnSpPr>
        <p:spPr>
          <a:xfrm flipV="1">
            <a:off x="3160038" y="2348881"/>
            <a:ext cx="681978" cy="288032"/>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0643DD-8E18-49B4-9C2E-BFB4FCF04455}"/>
              </a:ext>
            </a:extLst>
          </p:cNvPr>
          <p:cNvCxnSpPr>
            <a:cxnSpLocks/>
          </p:cNvCxnSpPr>
          <p:nvPr/>
        </p:nvCxnSpPr>
        <p:spPr>
          <a:xfrm>
            <a:off x="3821706" y="2348881"/>
            <a:ext cx="711574" cy="396044"/>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42E21C8-0F20-4557-9897-2320D753BEE7}"/>
              </a:ext>
            </a:extLst>
          </p:cNvPr>
          <p:cNvCxnSpPr>
            <a:cxnSpLocks/>
          </p:cNvCxnSpPr>
          <p:nvPr/>
        </p:nvCxnSpPr>
        <p:spPr>
          <a:xfrm>
            <a:off x="4531566" y="2748436"/>
            <a:ext cx="711574" cy="396044"/>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0FEC92E-273C-4681-8BDE-385E3A4101AB}"/>
              </a:ext>
            </a:extLst>
          </p:cNvPr>
          <p:cNvCxnSpPr/>
          <p:nvPr/>
        </p:nvCxnSpPr>
        <p:spPr>
          <a:xfrm>
            <a:off x="1271464" y="3356991"/>
            <a:ext cx="439248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722B9B4-347B-49FE-905D-A9A598C4F8F4}"/>
              </a:ext>
            </a:extLst>
          </p:cNvPr>
          <p:cNvCxnSpPr/>
          <p:nvPr/>
        </p:nvCxnSpPr>
        <p:spPr>
          <a:xfrm>
            <a:off x="6555678" y="3356991"/>
            <a:ext cx="439248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7A1CA51-DE26-48E4-B364-DAE88CBC5E88}"/>
              </a:ext>
            </a:extLst>
          </p:cNvPr>
          <p:cNvSpPr txBox="1"/>
          <p:nvPr/>
        </p:nvSpPr>
        <p:spPr>
          <a:xfrm>
            <a:off x="5610546" y="3244614"/>
            <a:ext cx="490556" cy="261610"/>
          </a:xfrm>
          <a:prstGeom prst="rect">
            <a:avLst/>
          </a:prstGeom>
          <a:noFill/>
        </p:spPr>
        <p:txBody>
          <a:bodyPr wrap="square" rtlCol="0">
            <a:spAutoFit/>
          </a:bodyPr>
          <a:lstStyle/>
          <a:p>
            <a:pPr algn="ctr"/>
            <a:r>
              <a:rPr kumimoji="1" lang="ja-JP" altLang="en-US" sz="1050" dirty="0">
                <a:latin typeface="+mj-lt"/>
                <a:ea typeface="メイリオ" pitchFamily="50" charset="-128"/>
                <a:cs typeface="メイリオ" pitchFamily="50" charset="-128"/>
              </a:rPr>
              <a:t>時間</a:t>
            </a:r>
            <a:endParaRPr kumimoji="1" lang="en-US" sz="1050" dirty="0" err="1">
              <a:latin typeface="+mj-lt"/>
              <a:ea typeface="メイリオ" pitchFamily="50" charset="-128"/>
              <a:cs typeface="メイリオ" pitchFamily="50" charset="-128"/>
            </a:endParaRPr>
          </a:p>
        </p:txBody>
      </p:sp>
      <p:sp>
        <p:nvSpPr>
          <p:cNvPr id="41" name="TextBox 40">
            <a:extLst>
              <a:ext uri="{FF2B5EF4-FFF2-40B4-BE49-F238E27FC236}">
                <a16:creationId xmlns:a16="http://schemas.microsoft.com/office/drawing/2014/main" id="{D4A537F6-DD44-4B5F-853A-5A0C12B64727}"/>
              </a:ext>
            </a:extLst>
          </p:cNvPr>
          <p:cNvSpPr txBox="1"/>
          <p:nvPr/>
        </p:nvSpPr>
        <p:spPr>
          <a:xfrm>
            <a:off x="10920536" y="3244614"/>
            <a:ext cx="490556" cy="261610"/>
          </a:xfrm>
          <a:prstGeom prst="rect">
            <a:avLst/>
          </a:prstGeom>
          <a:noFill/>
        </p:spPr>
        <p:txBody>
          <a:bodyPr wrap="square" rtlCol="0">
            <a:spAutoFit/>
          </a:bodyPr>
          <a:lstStyle/>
          <a:p>
            <a:pPr algn="ctr"/>
            <a:r>
              <a:rPr kumimoji="1" lang="ja-JP" altLang="en-US" sz="1050" dirty="0">
                <a:latin typeface="+mj-lt"/>
                <a:ea typeface="メイリオ" pitchFamily="50" charset="-128"/>
                <a:cs typeface="メイリオ" pitchFamily="50" charset="-128"/>
              </a:rPr>
              <a:t>時間</a:t>
            </a:r>
            <a:endParaRPr kumimoji="1" lang="en-US" sz="1050" dirty="0" err="1">
              <a:latin typeface="+mj-lt"/>
              <a:ea typeface="メイリオ" pitchFamily="50" charset="-128"/>
              <a:cs typeface="メイリオ" pitchFamily="50" charset="-128"/>
            </a:endParaRPr>
          </a:p>
        </p:txBody>
      </p:sp>
      <p:cxnSp>
        <p:nvCxnSpPr>
          <p:cNvPr id="42" name="Straight Arrow Connector 41">
            <a:extLst>
              <a:ext uri="{FF2B5EF4-FFF2-40B4-BE49-F238E27FC236}">
                <a16:creationId xmlns:a16="http://schemas.microsoft.com/office/drawing/2014/main" id="{DECA24F5-5BBB-462A-962F-FBAF5F0FA3AB}"/>
              </a:ext>
            </a:extLst>
          </p:cNvPr>
          <p:cNvCxnSpPr>
            <a:cxnSpLocks/>
          </p:cNvCxnSpPr>
          <p:nvPr/>
        </p:nvCxnSpPr>
        <p:spPr>
          <a:xfrm flipV="1">
            <a:off x="1271464" y="2013160"/>
            <a:ext cx="0" cy="13438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EB4D719-FE38-46E4-BFB0-8B41B88D5477}"/>
              </a:ext>
            </a:extLst>
          </p:cNvPr>
          <p:cNvCxnSpPr>
            <a:cxnSpLocks/>
          </p:cNvCxnSpPr>
          <p:nvPr/>
        </p:nvCxnSpPr>
        <p:spPr>
          <a:xfrm flipV="1">
            <a:off x="6555678" y="2013160"/>
            <a:ext cx="0" cy="13438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48AF7D1-C23E-450B-AED7-9824D0EC7326}"/>
              </a:ext>
            </a:extLst>
          </p:cNvPr>
          <p:cNvSpPr txBox="1"/>
          <p:nvPr/>
        </p:nvSpPr>
        <p:spPr>
          <a:xfrm>
            <a:off x="714542" y="2087270"/>
            <a:ext cx="490556" cy="253916"/>
          </a:xfrm>
          <a:prstGeom prst="rect">
            <a:avLst/>
          </a:prstGeom>
          <a:noFill/>
        </p:spPr>
        <p:txBody>
          <a:bodyPr wrap="square" rtlCol="0">
            <a:spAutoFit/>
          </a:bodyPr>
          <a:lstStyle/>
          <a:p>
            <a:pPr algn="ctr"/>
            <a:r>
              <a:rPr kumimoji="1" lang="ja-JP" altLang="en-US" sz="1050" dirty="0">
                <a:latin typeface="+mj-lt"/>
                <a:ea typeface="メイリオ" pitchFamily="50" charset="-128"/>
                <a:cs typeface="メイリオ" pitchFamily="50" charset="-128"/>
              </a:rPr>
              <a:t>台数</a:t>
            </a:r>
            <a:endParaRPr kumimoji="1" lang="en-US" sz="1050" dirty="0" err="1">
              <a:latin typeface="+mj-lt"/>
              <a:ea typeface="メイリオ" pitchFamily="50" charset="-128"/>
              <a:cs typeface="メイリオ" pitchFamily="50" charset="-128"/>
            </a:endParaRPr>
          </a:p>
        </p:txBody>
      </p:sp>
      <p:sp>
        <p:nvSpPr>
          <p:cNvPr id="47" name="TextBox 46">
            <a:extLst>
              <a:ext uri="{FF2B5EF4-FFF2-40B4-BE49-F238E27FC236}">
                <a16:creationId xmlns:a16="http://schemas.microsoft.com/office/drawing/2014/main" id="{B749FDD7-3ED0-4CAD-8B55-3A280E4AA7E9}"/>
              </a:ext>
            </a:extLst>
          </p:cNvPr>
          <p:cNvSpPr txBox="1"/>
          <p:nvPr/>
        </p:nvSpPr>
        <p:spPr>
          <a:xfrm>
            <a:off x="6024024" y="2087270"/>
            <a:ext cx="490556" cy="253916"/>
          </a:xfrm>
          <a:prstGeom prst="rect">
            <a:avLst/>
          </a:prstGeom>
          <a:noFill/>
        </p:spPr>
        <p:txBody>
          <a:bodyPr wrap="square" rtlCol="0">
            <a:spAutoFit/>
          </a:bodyPr>
          <a:lstStyle/>
          <a:p>
            <a:pPr algn="ctr"/>
            <a:r>
              <a:rPr kumimoji="1" lang="ja-JP" altLang="en-US" sz="1050" dirty="0">
                <a:latin typeface="+mj-lt"/>
                <a:ea typeface="メイリオ" pitchFamily="50" charset="-128"/>
                <a:cs typeface="メイリオ" pitchFamily="50" charset="-128"/>
              </a:rPr>
              <a:t>台数</a:t>
            </a:r>
            <a:endParaRPr kumimoji="1" lang="en-US" sz="1050" dirty="0" err="1">
              <a:latin typeface="+mj-lt"/>
              <a:ea typeface="メイリオ" pitchFamily="50" charset="-128"/>
              <a:cs typeface="メイリオ" pitchFamily="50" charset="-128"/>
            </a:endParaRPr>
          </a:p>
        </p:txBody>
      </p:sp>
      <p:grpSp>
        <p:nvGrpSpPr>
          <p:cNvPr id="49" name="グループ化 24">
            <a:extLst>
              <a:ext uri="{FF2B5EF4-FFF2-40B4-BE49-F238E27FC236}">
                <a16:creationId xmlns:a16="http://schemas.microsoft.com/office/drawing/2014/main" id="{C76DEBD8-5F32-45C5-9DE1-8B399648A2A5}"/>
              </a:ext>
            </a:extLst>
          </p:cNvPr>
          <p:cNvGrpSpPr/>
          <p:nvPr/>
        </p:nvGrpSpPr>
        <p:grpSpPr>
          <a:xfrm>
            <a:off x="4403181" y="4393907"/>
            <a:ext cx="2770399" cy="2002476"/>
            <a:chOff x="2389294" y="1861965"/>
            <a:chExt cx="2962680" cy="3681157"/>
          </a:xfrm>
        </p:grpSpPr>
        <p:grpSp>
          <p:nvGrpSpPr>
            <p:cNvPr id="50" name="Group 49">
              <a:extLst>
                <a:ext uri="{FF2B5EF4-FFF2-40B4-BE49-F238E27FC236}">
                  <a16:creationId xmlns:a16="http://schemas.microsoft.com/office/drawing/2014/main" id="{DE6BC868-2BDF-4EF2-8E1A-B8EFB9969DBF}"/>
                </a:ext>
              </a:extLst>
            </p:cNvPr>
            <p:cNvGrpSpPr/>
            <p:nvPr/>
          </p:nvGrpSpPr>
          <p:grpSpPr>
            <a:xfrm>
              <a:off x="2530237" y="2689893"/>
              <a:ext cx="1076537" cy="434254"/>
              <a:chOff x="2635804" y="2998382"/>
              <a:chExt cx="1098124" cy="442962"/>
            </a:xfrm>
          </p:grpSpPr>
          <p:sp>
            <p:nvSpPr>
              <p:cNvPr id="81" name="TextBox 80">
                <a:extLst>
                  <a:ext uri="{FF2B5EF4-FFF2-40B4-BE49-F238E27FC236}">
                    <a16:creationId xmlns:a16="http://schemas.microsoft.com/office/drawing/2014/main" id="{278656A2-21DF-4982-9E10-047778E72F66}"/>
                  </a:ext>
                </a:extLst>
              </p:cNvPr>
              <p:cNvSpPr txBox="1"/>
              <p:nvPr/>
            </p:nvSpPr>
            <p:spPr>
              <a:xfrm>
                <a:off x="2635804" y="2998382"/>
                <a:ext cx="1098124" cy="442962"/>
              </a:xfrm>
              <a:custGeom>
                <a:avLst/>
                <a:gdLst>
                  <a:gd name="connsiteX0" fmla="*/ 0 w 1096105"/>
                  <a:gd name="connsiteY0" fmla="*/ 0 h 301554"/>
                  <a:gd name="connsiteX1" fmla="*/ 1096105 w 1096105"/>
                  <a:gd name="connsiteY1" fmla="*/ 0 h 301554"/>
                  <a:gd name="connsiteX2" fmla="*/ 1096105 w 1096105"/>
                  <a:gd name="connsiteY2" fmla="*/ 301554 h 301554"/>
                  <a:gd name="connsiteX3" fmla="*/ 0 w 1096105"/>
                  <a:gd name="connsiteY3" fmla="*/ 301554 h 301554"/>
                  <a:gd name="connsiteX4" fmla="*/ 0 w 1096105"/>
                  <a:gd name="connsiteY4" fmla="*/ 0 h 301554"/>
                  <a:gd name="connsiteX0" fmla="*/ 0 w 1096105"/>
                  <a:gd name="connsiteY0" fmla="*/ 1169 h 302723"/>
                  <a:gd name="connsiteX1" fmla="*/ 121271 w 1096105"/>
                  <a:gd name="connsiteY1" fmla="*/ 0 h 302723"/>
                  <a:gd name="connsiteX2" fmla="*/ 1096105 w 1096105"/>
                  <a:gd name="connsiteY2" fmla="*/ 1169 h 302723"/>
                  <a:gd name="connsiteX3" fmla="*/ 1096105 w 1096105"/>
                  <a:gd name="connsiteY3" fmla="*/ 302723 h 302723"/>
                  <a:gd name="connsiteX4" fmla="*/ 0 w 1096105"/>
                  <a:gd name="connsiteY4" fmla="*/ 302723 h 302723"/>
                  <a:gd name="connsiteX5" fmla="*/ 0 w 1096105"/>
                  <a:gd name="connsiteY5" fmla="*/ 1169 h 302723"/>
                  <a:gd name="connsiteX0" fmla="*/ 2019 w 1098124"/>
                  <a:gd name="connsiteY0" fmla="*/ 1169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 name="connsiteX6" fmla="*/ 2019 w 1098124"/>
                  <a:gd name="connsiteY6" fmla="*/ 1169 h 302723"/>
                  <a:gd name="connsiteX0" fmla="*/ 0 w 1098124"/>
                  <a:gd name="connsiteY0" fmla="*/ 106167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8124" h="302723">
                    <a:moveTo>
                      <a:pt x="0" y="106167"/>
                    </a:moveTo>
                    <a:lnTo>
                      <a:pt x="123290" y="0"/>
                    </a:lnTo>
                    <a:lnTo>
                      <a:pt x="1098124" y="1169"/>
                    </a:lnTo>
                    <a:lnTo>
                      <a:pt x="1098124" y="302723"/>
                    </a:lnTo>
                    <a:lnTo>
                      <a:pt x="2019" y="302723"/>
                    </a:lnTo>
                    <a:lnTo>
                      <a:pt x="0" y="106167"/>
                    </a:lnTo>
                    <a:close/>
                  </a:path>
                </a:pathLst>
              </a:custGeom>
              <a:solidFill>
                <a:schemeClr val="bg1"/>
              </a:solidFill>
              <a:ln w="12700">
                <a:solidFill>
                  <a:schemeClr val="tx1"/>
                </a:solidFill>
              </a:ln>
            </p:spPr>
            <p:txBody>
              <a:bodyPr wrap="square" lIns="0" tIns="0" rIns="0" bIns="0" rtlCol="0" anchor="ctr">
                <a:noAutofit/>
              </a:bodyPr>
              <a:lstStyle/>
              <a:p>
                <a:pPr algn="ctr" defTabSz="896182">
                  <a:spcBef>
                    <a:spcPct val="0"/>
                  </a:spcBef>
                  <a:defRPr/>
                </a:pPr>
                <a:endParaRPr lang="en-US" sz="80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endParaRPr>
              </a:p>
            </p:txBody>
          </p:sp>
          <p:sp>
            <p:nvSpPr>
              <p:cNvPr id="82" name="TextBox 81">
                <a:extLst>
                  <a:ext uri="{FF2B5EF4-FFF2-40B4-BE49-F238E27FC236}">
                    <a16:creationId xmlns:a16="http://schemas.microsoft.com/office/drawing/2014/main" id="{40BAB5DF-9710-4F35-9E74-65FC7124C298}"/>
                  </a:ext>
                </a:extLst>
              </p:cNvPr>
              <p:cNvSpPr txBox="1"/>
              <p:nvPr/>
            </p:nvSpPr>
            <p:spPr>
              <a:xfrm>
                <a:off x="2700155" y="3053664"/>
                <a:ext cx="969422" cy="202878"/>
              </a:xfrm>
              <a:prstGeom prst="rect">
                <a:avLst/>
              </a:prstGeom>
              <a:noFill/>
            </p:spPr>
            <p:txBody>
              <a:bodyPr wrap="square" lIns="0" tIns="0" rIns="0" bIns="0" rtlCol="0">
                <a:spAutoFit/>
              </a:bodyPr>
              <a:lstStyle/>
              <a:p>
                <a:pPr algn="ctr" defTabSz="896182">
                  <a:lnSpc>
                    <a:spcPct val="90000"/>
                  </a:lnSpc>
                  <a:spcBef>
                    <a:spcPct val="0"/>
                  </a:spcBef>
                  <a:spcAft>
                    <a:spcPts val="588"/>
                  </a:spcAft>
                  <a:defRPr/>
                </a:pPr>
                <a:r>
                  <a:rPr lang="en-US" sz="800"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Binaries &amp; libraries</a:t>
                </a:r>
              </a:p>
            </p:txBody>
          </p:sp>
        </p:grpSp>
        <p:sp>
          <p:nvSpPr>
            <p:cNvPr id="51" name="TextBox 50">
              <a:extLst>
                <a:ext uri="{FF2B5EF4-FFF2-40B4-BE49-F238E27FC236}">
                  <a16:creationId xmlns:a16="http://schemas.microsoft.com/office/drawing/2014/main" id="{39AB25A7-BF75-47E8-8053-5AA2D715F53D}"/>
                </a:ext>
              </a:extLst>
            </p:cNvPr>
            <p:cNvSpPr txBox="1"/>
            <p:nvPr/>
          </p:nvSpPr>
          <p:spPr>
            <a:xfrm>
              <a:off x="4135483" y="2273136"/>
              <a:ext cx="1074558" cy="295626"/>
            </a:xfrm>
            <a:prstGeom prst="rect">
              <a:avLst/>
            </a:prstGeom>
            <a:solidFill>
              <a:srgbClr val="C00000"/>
            </a:solidFill>
            <a:ln w="12700">
              <a:solidFill>
                <a:srgbClr val="C00000"/>
              </a:solidFill>
            </a:ln>
          </p:spPr>
          <p:txBody>
            <a:bodyPr wrap="square" lIns="0" tIns="0" rIns="0" bIns="0" rtlCol="0" anchor="ctr">
              <a:noAutofit/>
            </a:bodyPr>
            <a:lstStyle/>
            <a:p>
              <a:pPr algn="ctr" defTabSz="896182">
                <a:spcBef>
                  <a:spcPct val="0"/>
                </a:spcBef>
                <a:defRPr/>
              </a:pPr>
              <a:r>
                <a:rPr lang="en-US" sz="800" dirty="0">
                  <a:ln w="3175">
                    <a:noFill/>
                  </a:ln>
                  <a:solidFill>
                    <a:schemeClr val="bg1"/>
                  </a:solidFill>
                  <a:latin typeface="Yu Gothic UI Semibold" panose="020B0700000000000000" pitchFamily="50" charset="-128"/>
                  <a:ea typeface="Yu Gothic UI Semibold" panose="020B0700000000000000" pitchFamily="50" charset="-128"/>
                  <a:cs typeface="Segoe UI Semibold" panose="020B0702040204020203" pitchFamily="34" charset="0"/>
                </a:rPr>
                <a:t>App1</a:t>
              </a:r>
            </a:p>
          </p:txBody>
        </p:sp>
        <p:grpSp>
          <p:nvGrpSpPr>
            <p:cNvPr id="52" name="Group 51">
              <a:extLst>
                <a:ext uri="{FF2B5EF4-FFF2-40B4-BE49-F238E27FC236}">
                  <a16:creationId xmlns:a16="http://schemas.microsoft.com/office/drawing/2014/main" id="{7C810393-0C1D-4647-A655-BB56D088C715}"/>
                </a:ext>
              </a:extLst>
            </p:cNvPr>
            <p:cNvGrpSpPr/>
            <p:nvPr/>
          </p:nvGrpSpPr>
          <p:grpSpPr>
            <a:xfrm>
              <a:off x="2531229" y="3232447"/>
              <a:ext cx="1074558" cy="295625"/>
              <a:chOff x="2063828" y="2936836"/>
              <a:chExt cx="1096105" cy="301554"/>
            </a:xfrm>
          </p:grpSpPr>
          <p:grpSp>
            <p:nvGrpSpPr>
              <p:cNvPr id="77" name="Group 76">
                <a:extLst>
                  <a:ext uri="{FF2B5EF4-FFF2-40B4-BE49-F238E27FC236}">
                    <a16:creationId xmlns:a16="http://schemas.microsoft.com/office/drawing/2014/main" id="{03AB6BC5-ABE4-41D8-B985-0538F53172FA}"/>
                  </a:ext>
                </a:extLst>
              </p:cNvPr>
              <p:cNvGrpSpPr/>
              <p:nvPr/>
            </p:nvGrpSpPr>
            <p:grpSpPr>
              <a:xfrm>
                <a:off x="2063828" y="2936836"/>
                <a:ext cx="1096105" cy="301554"/>
                <a:chOff x="2063827" y="2949939"/>
                <a:chExt cx="1096105" cy="301554"/>
              </a:xfrm>
            </p:grpSpPr>
            <p:sp>
              <p:nvSpPr>
                <p:cNvPr id="79" name="TextBox 78">
                  <a:extLst>
                    <a:ext uri="{FF2B5EF4-FFF2-40B4-BE49-F238E27FC236}">
                      <a16:creationId xmlns:a16="http://schemas.microsoft.com/office/drawing/2014/main" id="{AF9B0355-38EA-4416-AAF4-D39B9221BD75}"/>
                    </a:ext>
                  </a:extLst>
                </p:cNvPr>
                <p:cNvSpPr txBox="1"/>
                <p:nvPr/>
              </p:nvSpPr>
              <p:spPr>
                <a:xfrm>
                  <a:off x="2063827" y="2949939"/>
                  <a:ext cx="1096105" cy="301554"/>
                </a:xfrm>
                <a:prstGeom prst="rect">
                  <a:avLst/>
                </a:prstGeom>
                <a:noFill/>
                <a:ln w="12700">
                  <a:solidFill>
                    <a:schemeClr val="tx1"/>
                  </a:solidFill>
                </a:ln>
              </p:spPr>
              <p:txBody>
                <a:bodyPr wrap="square" lIns="0" tIns="0" rIns="0" bIns="0" rtlCol="0" anchor="ctr">
                  <a:noAutofit/>
                </a:bodyPr>
                <a:lstStyle/>
                <a:p>
                  <a:pPr algn="ctr" defTabSz="896182">
                    <a:spcBef>
                      <a:spcPct val="0"/>
                    </a:spcBef>
                    <a:defRPr/>
                  </a:pPr>
                  <a:endParaRPr lang="en-US" sz="80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endParaRPr>
                </a:p>
              </p:txBody>
            </p:sp>
            <p:sp>
              <p:nvSpPr>
                <p:cNvPr id="80" name="TextBox 79">
                  <a:extLst>
                    <a:ext uri="{FF2B5EF4-FFF2-40B4-BE49-F238E27FC236}">
                      <a16:creationId xmlns:a16="http://schemas.microsoft.com/office/drawing/2014/main" id="{C5EF076E-E7E8-4798-96A2-3942EC1163D0}"/>
                    </a:ext>
                  </a:extLst>
                </p:cNvPr>
                <p:cNvSpPr txBox="1"/>
                <p:nvPr/>
              </p:nvSpPr>
              <p:spPr>
                <a:xfrm>
                  <a:off x="2063827" y="3205774"/>
                  <a:ext cx="1096105" cy="45719"/>
                </a:xfrm>
                <a:prstGeom prst="rect">
                  <a:avLst/>
                </a:prstGeom>
                <a:solidFill>
                  <a:srgbClr val="000000"/>
                </a:solidFill>
                <a:ln w="12700">
                  <a:solidFill>
                    <a:schemeClr val="tx1"/>
                  </a:solidFill>
                </a:ln>
              </p:spPr>
              <p:txBody>
                <a:bodyPr wrap="square" lIns="0" tIns="0" rIns="0" bIns="0" rtlCol="0" anchor="ctr">
                  <a:noAutofit/>
                </a:bodyPr>
                <a:lstStyle/>
                <a:p>
                  <a:pPr algn="ctr" defTabSz="896182">
                    <a:spcBef>
                      <a:spcPct val="0"/>
                    </a:spcBef>
                    <a:defRPr/>
                  </a:pPr>
                  <a:endParaRPr lang="en-US" sz="80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endParaRPr>
                </a:p>
              </p:txBody>
            </p:sp>
          </p:grpSp>
          <p:sp>
            <p:nvSpPr>
              <p:cNvPr id="78" name="TextBox 77">
                <a:extLst>
                  <a:ext uri="{FF2B5EF4-FFF2-40B4-BE49-F238E27FC236}">
                    <a16:creationId xmlns:a16="http://schemas.microsoft.com/office/drawing/2014/main" id="{849DF90E-C14C-47D8-8689-AE2287836277}"/>
                  </a:ext>
                </a:extLst>
              </p:cNvPr>
              <p:cNvSpPr txBox="1"/>
              <p:nvPr/>
            </p:nvSpPr>
            <p:spPr>
              <a:xfrm>
                <a:off x="2127168" y="2984245"/>
                <a:ext cx="969422" cy="202878"/>
              </a:xfrm>
              <a:prstGeom prst="rect">
                <a:avLst/>
              </a:prstGeom>
              <a:noFill/>
            </p:spPr>
            <p:txBody>
              <a:bodyPr wrap="square" lIns="0" tIns="0" rIns="0" bIns="0" rtlCol="0">
                <a:spAutoFit/>
              </a:bodyPr>
              <a:lstStyle/>
              <a:p>
                <a:pPr algn="ctr" defTabSz="896182">
                  <a:lnSpc>
                    <a:spcPct val="90000"/>
                  </a:lnSpc>
                  <a:spcBef>
                    <a:spcPct val="0"/>
                  </a:spcBef>
                  <a:spcAft>
                    <a:spcPts val="588"/>
                  </a:spcAft>
                  <a:defRPr/>
                </a:pPr>
                <a:r>
                  <a:rPr lang="en-US" sz="800"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Guest OS</a:t>
                </a:r>
              </a:p>
            </p:txBody>
          </p:sp>
        </p:grpSp>
        <p:sp>
          <p:nvSpPr>
            <p:cNvPr id="53" name="Rectangle: Rounded Corners 85">
              <a:extLst>
                <a:ext uri="{FF2B5EF4-FFF2-40B4-BE49-F238E27FC236}">
                  <a16:creationId xmlns:a16="http://schemas.microsoft.com/office/drawing/2014/main" id="{18129590-81A6-4851-AB14-ED136C69CA01}"/>
                </a:ext>
              </a:extLst>
            </p:cNvPr>
            <p:cNvSpPr/>
            <p:nvPr/>
          </p:nvSpPr>
          <p:spPr bwMode="auto">
            <a:xfrm>
              <a:off x="2395934" y="2115936"/>
              <a:ext cx="1345143" cy="154940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800">
                <a:solidFill>
                  <a:srgbClr val="505050"/>
                </a:solidFill>
                <a:latin typeface="Yu Gothic UI Semibold" panose="020B0700000000000000" pitchFamily="50" charset="-128"/>
                <a:ea typeface="Yu Gothic UI Semibold" panose="020B0700000000000000" pitchFamily="50" charset="-128"/>
                <a:cs typeface="Segoe UI" pitchFamily="34" charset="0"/>
              </a:endParaRPr>
            </a:p>
          </p:txBody>
        </p:sp>
        <p:sp>
          <p:nvSpPr>
            <p:cNvPr id="54" name="Title 1">
              <a:extLst>
                <a:ext uri="{FF2B5EF4-FFF2-40B4-BE49-F238E27FC236}">
                  <a16:creationId xmlns:a16="http://schemas.microsoft.com/office/drawing/2014/main" id="{8F95E625-E5FE-423B-8FA7-3245C257310A}"/>
                </a:ext>
              </a:extLst>
            </p:cNvPr>
            <p:cNvSpPr txBox="1">
              <a:spLocks/>
            </p:cNvSpPr>
            <p:nvPr/>
          </p:nvSpPr>
          <p:spPr>
            <a:xfrm>
              <a:off x="2395935" y="1861965"/>
              <a:ext cx="703475" cy="2209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896182">
                <a:lnSpc>
                  <a:spcPct val="100000"/>
                </a:lnSpc>
                <a:defRPr/>
              </a:pPr>
              <a:r>
                <a:rPr lang="en-US" sz="800" spc="0">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VM</a:t>
              </a:r>
            </a:p>
          </p:txBody>
        </p:sp>
        <p:cxnSp>
          <p:nvCxnSpPr>
            <p:cNvPr id="55" name="Straight Connector 54">
              <a:extLst>
                <a:ext uri="{FF2B5EF4-FFF2-40B4-BE49-F238E27FC236}">
                  <a16:creationId xmlns:a16="http://schemas.microsoft.com/office/drawing/2014/main" id="{1DDDA4B9-A114-48E6-9D2A-C9AF422E82CF}"/>
                </a:ext>
              </a:extLst>
            </p:cNvPr>
            <p:cNvCxnSpPr>
              <a:stCxn id="57" idx="2"/>
              <a:endCxn id="73" idx="0"/>
            </p:cNvCxnSpPr>
            <p:nvPr/>
          </p:nvCxnSpPr>
          <p:spPr>
            <a:xfrm>
              <a:off x="4672764" y="2568762"/>
              <a:ext cx="0" cy="663699"/>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E981F3FC-6263-45F3-B98C-5A03E05DC6D1}"/>
                </a:ext>
              </a:extLst>
            </p:cNvPr>
            <p:cNvGrpSpPr/>
            <p:nvPr/>
          </p:nvGrpSpPr>
          <p:grpSpPr>
            <a:xfrm>
              <a:off x="4134495" y="2689894"/>
              <a:ext cx="1076537" cy="434254"/>
              <a:chOff x="4272231" y="2998382"/>
              <a:chExt cx="1098124" cy="442962"/>
            </a:xfrm>
          </p:grpSpPr>
          <p:sp>
            <p:nvSpPr>
              <p:cNvPr id="75" name="TextBox 74">
                <a:extLst>
                  <a:ext uri="{FF2B5EF4-FFF2-40B4-BE49-F238E27FC236}">
                    <a16:creationId xmlns:a16="http://schemas.microsoft.com/office/drawing/2014/main" id="{B76E228D-431F-41D6-90A0-37208B5033C2}"/>
                  </a:ext>
                </a:extLst>
              </p:cNvPr>
              <p:cNvSpPr txBox="1"/>
              <p:nvPr/>
            </p:nvSpPr>
            <p:spPr>
              <a:xfrm>
                <a:off x="4272231" y="2998382"/>
                <a:ext cx="1098124" cy="442962"/>
              </a:xfrm>
              <a:custGeom>
                <a:avLst/>
                <a:gdLst>
                  <a:gd name="connsiteX0" fmla="*/ 0 w 1096105"/>
                  <a:gd name="connsiteY0" fmla="*/ 0 h 301554"/>
                  <a:gd name="connsiteX1" fmla="*/ 1096105 w 1096105"/>
                  <a:gd name="connsiteY1" fmla="*/ 0 h 301554"/>
                  <a:gd name="connsiteX2" fmla="*/ 1096105 w 1096105"/>
                  <a:gd name="connsiteY2" fmla="*/ 301554 h 301554"/>
                  <a:gd name="connsiteX3" fmla="*/ 0 w 1096105"/>
                  <a:gd name="connsiteY3" fmla="*/ 301554 h 301554"/>
                  <a:gd name="connsiteX4" fmla="*/ 0 w 1096105"/>
                  <a:gd name="connsiteY4" fmla="*/ 0 h 301554"/>
                  <a:gd name="connsiteX0" fmla="*/ 0 w 1096105"/>
                  <a:gd name="connsiteY0" fmla="*/ 1169 h 302723"/>
                  <a:gd name="connsiteX1" fmla="*/ 121271 w 1096105"/>
                  <a:gd name="connsiteY1" fmla="*/ 0 h 302723"/>
                  <a:gd name="connsiteX2" fmla="*/ 1096105 w 1096105"/>
                  <a:gd name="connsiteY2" fmla="*/ 1169 h 302723"/>
                  <a:gd name="connsiteX3" fmla="*/ 1096105 w 1096105"/>
                  <a:gd name="connsiteY3" fmla="*/ 302723 h 302723"/>
                  <a:gd name="connsiteX4" fmla="*/ 0 w 1096105"/>
                  <a:gd name="connsiteY4" fmla="*/ 302723 h 302723"/>
                  <a:gd name="connsiteX5" fmla="*/ 0 w 1096105"/>
                  <a:gd name="connsiteY5" fmla="*/ 1169 h 302723"/>
                  <a:gd name="connsiteX0" fmla="*/ 2019 w 1098124"/>
                  <a:gd name="connsiteY0" fmla="*/ 1169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 name="connsiteX6" fmla="*/ 2019 w 1098124"/>
                  <a:gd name="connsiteY6" fmla="*/ 1169 h 302723"/>
                  <a:gd name="connsiteX0" fmla="*/ 0 w 1098124"/>
                  <a:gd name="connsiteY0" fmla="*/ 106167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8124" h="302723">
                    <a:moveTo>
                      <a:pt x="0" y="106167"/>
                    </a:moveTo>
                    <a:lnTo>
                      <a:pt x="123290" y="0"/>
                    </a:lnTo>
                    <a:lnTo>
                      <a:pt x="1098124" y="1169"/>
                    </a:lnTo>
                    <a:lnTo>
                      <a:pt x="1098124" y="302723"/>
                    </a:lnTo>
                    <a:lnTo>
                      <a:pt x="2019" y="302723"/>
                    </a:lnTo>
                    <a:lnTo>
                      <a:pt x="0" y="106167"/>
                    </a:lnTo>
                    <a:close/>
                  </a:path>
                </a:pathLst>
              </a:custGeom>
              <a:solidFill>
                <a:schemeClr val="bg1"/>
              </a:solidFill>
              <a:ln w="12700">
                <a:solidFill>
                  <a:schemeClr val="tx1"/>
                </a:solidFill>
              </a:ln>
            </p:spPr>
            <p:txBody>
              <a:bodyPr wrap="square" lIns="0" tIns="0" rIns="0" bIns="0" rtlCol="0" anchor="ctr">
                <a:noAutofit/>
              </a:bodyPr>
              <a:lstStyle/>
              <a:p>
                <a:pPr algn="ctr" defTabSz="896182">
                  <a:spcBef>
                    <a:spcPct val="0"/>
                  </a:spcBef>
                  <a:defRPr/>
                </a:pPr>
                <a:endParaRPr lang="en-US" sz="80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endParaRPr>
              </a:p>
            </p:txBody>
          </p:sp>
          <p:sp>
            <p:nvSpPr>
              <p:cNvPr id="76" name="TextBox 75">
                <a:extLst>
                  <a:ext uri="{FF2B5EF4-FFF2-40B4-BE49-F238E27FC236}">
                    <a16:creationId xmlns:a16="http://schemas.microsoft.com/office/drawing/2014/main" id="{60076F55-A6E2-4F5B-92CE-EEDC45384EA3}"/>
                  </a:ext>
                </a:extLst>
              </p:cNvPr>
              <p:cNvSpPr txBox="1"/>
              <p:nvPr/>
            </p:nvSpPr>
            <p:spPr>
              <a:xfrm>
                <a:off x="4336582" y="3053664"/>
                <a:ext cx="969422" cy="202878"/>
              </a:xfrm>
              <a:prstGeom prst="rect">
                <a:avLst/>
              </a:prstGeom>
              <a:noFill/>
            </p:spPr>
            <p:txBody>
              <a:bodyPr wrap="square" lIns="0" tIns="0" rIns="0" bIns="0" rtlCol="0">
                <a:spAutoFit/>
              </a:bodyPr>
              <a:lstStyle/>
              <a:p>
                <a:pPr algn="ctr" defTabSz="896182">
                  <a:lnSpc>
                    <a:spcPct val="90000"/>
                  </a:lnSpc>
                  <a:spcBef>
                    <a:spcPct val="0"/>
                  </a:spcBef>
                  <a:spcAft>
                    <a:spcPts val="588"/>
                  </a:spcAft>
                  <a:defRPr/>
                </a:pPr>
                <a:r>
                  <a:rPr lang="en-US" sz="800"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Binaries &amp; libraries</a:t>
                </a:r>
              </a:p>
            </p:txBody>
          </p:sp>
        </p:grpSp>
        <p:sp>
          <p:nvSpPr>
            <p:cNvPr id="57" name="TextBox 56">
              <a:extLst>
                <a:ext uri="{FF2B5EF4-FFF2-40B4-BE49-F238E27FC236}">
                  <a16:creationId xmlns:a16="http://schemas.microsoft.com/office/drawing/2014/main" id="{1CE5E3A9-A750-4AD6-ADEB-F0BE36663E62}"/>
                </a:ext>
              </a:extLst>
            </p:cNvPr>
            <p:cNvSpPr txBox="1"/>
            <p:nvPr/>
          </p:nvSpPr>
          <p:spPr>
            <a:xfrm>
              <a:off x="4135485" y="2273136"/>
              <a:ext cx="1074558" cy="295626"/>
            </a:xfrm>
            <a:prstGeom prst="rect">
              <a:avLst/>
            </a:prstGeom>
            <a:solidFill>
              <a:srgbClr val="C00000">
                <a:alpha val="2000"/>
              </a:srgbClr>
            </a:solidFill>
            <a:ln w="12700">
              <a:solidFill>
                <a:srgbClr val="C00000"/>
              </a:solidFill>
            </a:ln>
          </p:spPr>
          <p:txBody>
            <a:bodyPr wrap="square" lIns="0" tIns="0" rIns="0" bIns="0" rtlCol="0" anchor="ctr">
              <a:noAutofit/>
            </a:bodyPr>
            <a:lstStyle/>
            <a:p>
              <a:pPr algn="ctr" defTabSz="896182">
                <a:spcBef>
                  <a:spcPct val="0"/>
                </a:spcBef>
                <a:defRPr/>
              </a:pPr>
              <a:endParaRPr lang="en-US" sz="800"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endParaRPr>
            </a:p>
          </p:txBody>
        </p:sp>
        <p:grpSp>
          <p:nvGrpSpPr>
            <p:cNvPr id="58" name="Group 57">
              <a:extLst>
                <a:ext uri="{FF2B5EF4-FFF2-40B4-BE49-F238E27FC236}">
                  <a16:creationId xmlns:a16="http://schemas.microsoft.com/office/drawing/2014/main" id="{8AEF8D58-2048-4A96-91C1-81C5D462438C}"/>
                </a:ext>
              </a:extLst>
            </p:cNvPr>
            <p:cNvGrpSpPr/>
            <p:nvPr/>
          </p:nvGrpSpPr>
          <p:grpSpPr>
            <a:xfrm>
              <a:off x="4135485" y="3232451"/>
              <a:ext cx="1074558" cy="295625"/>
              <a:chOff x="2063827" y="2936839"/>
              <a:chExt cx="1096105" cy="301554"/>
            </a:xfrm>
          </p:grpSpPr>
          <p:grpSp>
            <p:nvGrpSpPr>
              <p:cNvPr id="71" name="Group 70">
                <a:extLst>
                  <a:ext uri="{FF2B5EF4-FFF2-40B4-BE49-F238E27FC236}">
                    <a16:creationId xmlns:a16="http://schemas.microsoft.com/office/drawing/2014/main" id="{AF0F9287-D5AA-4A69-9DBB-6A60AC1FB085}"/>
                  </a:ext>
                </a:extLst>
              </p:cNvPr>
              <p:cNvGrpSpPr/>
              <p:nvPr/>
            </p:nvGrpSpPr>
            <p:grpSpPr>
              <a:xfrm>
                <a:off x="2063827" y="2936839"/>
                <a:ext cx="1096105" cy="301554"/>
                <a:chOff x="2063827" y="2949939"/>
                <a:chExt cx="1096105" cy="301554"/>
              </a:xfrm>
            </p:grpSpPr>
            <p:sp>
              <p:nvSpPr>
                <p:cNvPr id="73" name="TextBox 72">
                  <a:extLst>
                    <a:ext uri="{FF2B5EF4-FFF2-40B4-BE49-F238E27FC236}">
                      <a16:creationId xmlns:a16="http://schemas.microsoft.com/office/drawing/2014/main" id="{6100B52F-13A5-4283-BF3C-3DFCFA5173D8}"/>
                    </a:ext>
                  </a:extLst>
                </p:cNvPr>
                <p:cNvSpPr txBox="1"/>
                <p:nvPr/>
              </p:nvSpPr>
              <p:spPr>
                <a:xfrm>
                  <a:off x="2063827" y="2949939"/>
                  <a:ext cx="1096105" cy="301554"/>
                </a:xfrm>
                <a:prstGeom prst="rect">
                  <a:avLst/>
                </a:prstGeom>
                <a:noFill/>
                <a:ln w="12700">
                  <a:solidFill>
                    <a:schemeClr val="tx1"/>
                  </a:solidFill>
                </a:ln>
              </p:spPr>
              <p:txBody>
                <a:bodyPr wrap="square" lIns="0" tIns="0" rIns="0" bIns="0" rtlCol="0" anchor="ctr">
                  <a:noAutofit/>
                </a:bodyPr>
                <a:lstStyle/>
                <a:p>
                  <a:pPr algn="ctr" defTabSz="896182">
                    <a:spcBef>
                      <a:spcPct val="0"/>
                    </a:spcBef>
                    <a:defRPr/>
                  </a:pPr>
                  <a:endParaRPr lang="en-US" sz="80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endParaRPr>
                </a:p>
              </p:txBody>
            </p:sp>
            <p:sp>
              <p:nvSpPr>
                <p:cNvPr id="74" name="TextBox 73">
                  <a:extLst>
                    <a:ext uri="{FF2B5EF4-FFF2-40B4-BE49-F238E27FC236}">
                      <a16:creationId xmlns:a16="http://schemas.microsoft.com/office/drawing/2014/main" id="{C5350C48-0C4E-4FF7-BE76-3074E0BFB7D2}"/>
                    </a:ext>
                  </a:extLst>
                </p:cNvPr>
                <p:cNvSpPr txBox="1"/>
                <p:nvPr/>
              </p:nvSpPr>
              <p:spPr>
                <a:xfrm>
                  <a:off x="2063827" y="3205774"/>
                  <a:ext cx="1096105" cy="45719"/>
                </a:xfrm>
                <a:prstGeom prst="rect">
                  <a:avLst/>
                </a:prstGeom>
                <a:solidFill>
                  <a:srgbClr val="000000"/>
                </a:solidFill>
                <a:ln w="12700">
                  <a:solidFill>
                    <a:schemeClr val="tx1"/>
                  </a:solidFill>
                </a:ln>
              </p:spPr>
              <p:txBody>
                <a:bodyPr wrap="square" lIns="0" tIns="0" rIns="0" bIns="0" rtlCol="0" anchor="ctr">
                  <a:noAutofit/>
                </a:bodyPr>
                <a:lstStyle/>
                <a:p>
                  <a:pPr algn="ctr" defTabSz="896182">
                    <a:spcBef>
                      <a:spcPct val="0"/>
                    </a:spcBef>
                    <a:defRPr/>
                  </a:pPr>
                  <a:endParaRPr lang="en-US" sz="80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endParaRPr>
                </a:p>
              </p:txBody>
            </p:sp>
          </p:grpSp>
          <p:sp>
            <p:nvSpPr>
              <p:cNvPr id="72" name="TextBox 71">
                <a:extLst>
                  <a:ext uri="{FF2B5EF4-FFF2-40B4-BE49-F238E27FC236}">
                    <a16:creationId xmlns:a16="http://schemas.microsoft.com/office/drawing/2014/main" id="{DAD9C1FE-F779-4BD5-A921-20BBCD1A33B0}"/>
                  </a:ext>
                </a:extLst>
              </p:cNvPr>
              <p:cNvSpPr txBox="1"/>
              <p:nvPr/>
            </p:nvSpPr>
            <p:spPr>
              <a:xfrm>
                <a:off x="2127168" y="2984244"/>
                <a:ext cx="969422" cy="202878"/>
              </a:xfrm>
              <a:prstGeom prst="rect">
                <a:avLst/>
              </a:prstGeom>
              <a:noFill/>
            </p:spPr>
            <p:txBody>
              <a:bodyPr wrap="square" lIns="0" tIns="0" rIns="0" bIns="0" rtlCol="0">
                <a:spAutoFit/>
              </a:bodyPr>
              <a:lstStyle/>
              <a:p>
                <a:pPr algn="ctr" defTabSz="896182">
                  <a:lnSpc>
                    <a:spcPct val="90000"/>
                  </a:lnSpc>
                  <a:spcBef>
                    <a:spcPct val="0"/>
                  </a:spcBef>
                  <a:spcAft>
                    <a:spcPts val="588"/>
                  </a:spcAft>
                  <a:defRPr/>
                </a:pPr>
                <a:r>
                  <a:rPr lang="en-US" sz="80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Guest OS</a:t>
                </a:r>
              </a:p>
            </p:txBody>
          </p:sp>
        </p:grpSp>
        <p:sp>
          <p:nvSpPr>
            <p:cNvPr id="59" name="Rectangle: Rounded Corners 85">
              <a:extLst>
                <a:ext uri="{FF2B5EF4-FFF2-40B4-BE49-F238E27FC236}">
                  <a16:creationId xmlns:a16="http://schemas.microsoft.com/office/drawing/2014/main" id="{90F92EA9-908E-4ADF-B31F-7529A87ABE80}"/>
                </a:ext>
              </a:extLst>
            </p:cNvPr>
            <p:cNvSpPr/>
            <p:nvPr/>
          </p:nvSpPr>
          <p:spPr bwMode="auto">
            <a:xfrm>
              <a:off x="4000191" y="2115936"/>
              <a:ext cx="1345143" cy="156934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800">
                <a:solidFill>
                  <a:srgbClr val="505050"/>
                </a:solidFill>
                <a:latin typeface="Yu Gothic UI Semibold" panose="020B0700000000000000" pitchFamily="50" charset="-128"/>
                <a:ea typeface="Yu Gothic UI Semibold" panose="020B0700000000000000" pitchFamily="50" charset="-128"/>
                <a:cs typeface="Segoe UI" pitchFamily="34" charset="0"/>
              </a:endParaRPr>
            </a:p>
          </p:txBody>
        </p:sp>
        <p:sp>
          <p:nvSpPr>
            <p:cNvPr id="60" name="Title 1">
              <a:extLst>
                <a:ext uri="{FF2B5EF4-FFF2-40B4-BE49-F238E27FC236}">
                  <a16:creationId xmlns:a16="http://schemas.microsoft.com/office/drawing/2014/main" id="{9FD788D4-A9E3-4A32-ADF1-9ECFC4EAD58F}"/>
                </a:ext>
              </a:extLst>
            </p:cNvPr>
            <p:cNvSpPr txBox="1">
              <a:spLocks/>
            </p:cNvSpPr>
            <p:nvPr/>
          </p:nvSpPr>
          <p:spPr>
            <a:xfrm>
              <a:off x="4000192" y="1861965"/>
              <a:ext cx="703475" cy="2209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896182">
                <a:lnSpc>
                  <a:spcPct val="100000"/>
                </a:lnSpc>
                <a:defRPr/>
              </a:pPr>
              <a:r>
                <a:rPr lang="en-US" sz="800" spc="0">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VM</a:t>
              </a:r>
            </a:p>
          </p:txBody>
        </p:sp>
        <p:grpSp>
          <p:nvGrpSpPr>
            <p:cNvPr id="61" name="Group 4">
              <a:extLst>
                <a:ext uri="{FF2B5EF4-FFF2-40B4-BE49-F238E27FC236}">
                  <a16:creationId xmlns:a16="http://schemas.microsoft.com/office/drawing/2014/main" id="{FAAAA54C-6C53-4C69-AB77-4F02CC915C42}"/>
                </a:ext>
              </a:extLst>
            </p:cNvPr>
            <p:cNvGrpSpPr/>
            <p:nvPr/>
          </p:nvGrpSpPr>
          <p:grpSpPr>
            <a:xfrm>
              <a:off x="2395934" y="5001752"/>
              <a:ext cx="2956040" cy="541370"/>
              <a:chOff x="7316851" y="5612524"/>
              <a:chExt cx="3516312" cy="552226"/>
            </a:xfrm>
          </p:grpSpPr>
          <p:sp>
            <p:nvSpPr>
              <p:cNvPr id="69" name="Rectangle: Rounded Corners 85">
                <a:extLst>
                  <a:ext uri="{FF2B5EF4-FFF2-40B4-BE49-F238E27FC236}">
                    <a16:creationId xmlns:a16="http://schemas.microsoft.com/office/drawing/2014/main" id="{49454CFA-1AA6-45C5-B0D3-0CCD55C170AC}"/>
                  </a:ext>
                </a:extLst>
              </p:cNvPr>
              <p:cNvSpPr/>
              <p:nvPr/>
            </p:nvSpPr>
            <p:spPr bwMode="auto">
              <a:xfrm>
                <a:off x="7316851" y="5612524"/>
                <a:ext cx="3516312" cy="552226"/>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896182">
                  <a:spcBef>
                    <a:spcPct val="0"/>
                  </a:spcBef>
                  <a:defRPr/>
                </a:pPr>
                <a:r>
                  <a:rPr lang="en-US" sz="80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Hardware</a:t>
                </a:r>
              </a:p>
            </p:txBody>
          </p:sp>
          <p:sp>
            <p:nvSpPr>
              <p:cNvPr id="70" name="monitor" title="Icon of a monitor">
                <a:extLst>
                  <a:ext uri="{FF2B5EF4-FFF2-40B4-BE49-F238E27FC236}">
                    <a16:creationId xmlns:a16="http://schemas.microsoft.com/office/drawing/2014/main" id="{61350B03-4CF2-45F8-9C75-D496DF30EC0F}"/>
                  </a:ext>
                </a:extLst>
              </p:cNvPr>
              <p:cNvSpPr>
                <a:spLocks noChangeAspect="1" noEditPoints="1"/>
              </p:cNvSpPr>
              <p:nvPr/>
            </p:nvSpPr>
            <p:spPr bwMode="auto">
              <a:xfrm>
                <a:off x="7477636" y="5761293"/>
                <a:ext cx="332322" cy="25468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1050">
                  <a:gradFill>
                    <a:gsLst>
                      <a:gs pos="0">
                        <a:srgbClr val="505050"/>
                      </a:gs>
                      <a:gs pos="100000">
                        <a:srgbClr val="505050"/>
                      </a:gs>
                    </a:gsLst>
                  </a:gradFill>
                  <a:latin typeface="Yu Gothic UI Semibold" panose="020B0700000000000000" pitchFamily="50" charset="-128"/>
                  <a:ea typeface="Yu Gothic UI Semibold" panose="020B0700000000000000" pitchFamily="50" charset="-128"/>
                </a:endParaRPr>
              </a:p>
            </p:txBody>
          </p:sp>
        </p:grpSp>
        <p:grpSp>
          <p:nvGrpSpPr>
            <p:cNvPr id="62" name="Group 7">
              <a:extLst>
                <a:ext uri="{FF2B5EF4-FFF2-40B4-BE49-F238E27FC236}">
                  <a16:creationId xmlns:a16="http://schemas.microsoft.com/office/drawing/2014/main" id="{A75D58FE-2084-4D05-A57B-411F8ACEF8EC}"/>
                </a:ext>
              </a:extLst>
            </p:cNvPr>
            <p:cNvGrpSpPr/>
            <p:nvPr/>
          </p:nvGrpSpPr>
          <p:grpSpPr>
            <a:xfrm>
              <a:off x="2395934" y="4411291"/>
              <a:ext cx="2956040" cy="541370"/>
              <a:chOff x="7316851" y="4927100"/>
              <a:chExt cx="3516312" cy="552226"/>
            </a:xfrm>
          </p:grpSpPr>
          <p:sp>
            <p:nvSpPr>
              <p:cNvPr id="67" name="Rectangle: Rounded Corners 85">
                <a:extLst>
                  <a:ext uri="{FF2B5EF4-FFF2-40B4-BE49-F238E27FC236}">
                    <a16:creationId xmlns:a16="http://schemas.microsoft.com/office/drawing/2014/main" id="{67D0DAA2-EC27-4C23-B8D2-CC2799ABFC5B}"/>
                  </a:ext>
                </a:extLst>
              </p:cNvPr>
              <p:cNvSpPr/>
              <p:nvPr/>
            </p:nvSpPr>
            <p:spPr bwMode="auto">
              <a:xfrm>
                <a:off x="7316851" y="4927100"/>
                <a:ext cx="3516312" cy="552226"/>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896182">
                  <a:spcBef>
                    <a:spcPct val="0"/>
                  </a:spcBef>
                  <a:defRPr/>
                </a:pPr>
                <a:r>
                  <a:rPr lang="en-US" sz="800"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OS</a:t>
                </a:r>
                <a:r>
                  <a:rPr lang="ja-JP" altLang="en-US" sz="800"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 </a:t>
                </a:r>
                <a:endParaRPr lang="en-US" sz="800"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endParaRPr>
              </a:p>
            </p:txBody>
          </p:sp>
          <p:sp>
            <p:nvSpPr>
              <p:cNvPr id="68" name="Processing_E9F5" title="Icon of two interlocked gears">
                <a:extLst>
                  <a:ext uri="{FF2B5EF4-FFF2-40B4-BE49-F238E27FC236}">
                    <a16:creationId xmlns:a16="http://schemas.microsoft.com/office/drawing/2014/main" id="{DCC722CA-20E0-4EAD-83FF-4059A87016AD}"/>
                  </a:ext>
                </a:extLst>
              </p:cNvPr>
              <p:cNvSpPr>
                <a:spLocks noChangeAspect="1" noEditPoints="1"/>
              </p:cNvSpPr>
              <p:nvPr/>
            </p:nvSpPr>
            <p:spPr bwMode="auto">
              <a:xfrm>
                <a:off x="7491169" y="5070284"/>
                <a:ext cx="305256" cy="26585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1050">
                  <a:solidFill>
                    <a:srgbClr val="3C3C41"/>
                  </a:solidFill>
                  <a:latin typeface="Yu Gothic UI Semibold" panose="020B0700000000000000" pitchFamily="50" charset="-128"/>
                  <a:ea typeface="Yu Gothic UI Semibold" panose="020B0700000000000000" pitchFamily="50" charset="-128"/>
                </a:endParaRPr>
              </a:p>
            </p:txBody>
          </p:sp>
        </p:grpSp>
        <p:grpSp>
          <p:nvGrpSpPr>
            <p:cNvPr id="63" name="Group 10">
              <a:extLst>
                <a:ext uri="{FF2B5EF4-FFF2-40B4-BE49-F238E27FC236}">
                  <a16:creationId xmlns:a16="http://schemas.microsoft.com/office/drawing/2014/main" id="{B24FC8C4-97B8-40DB-A085-5B03ECAD9D67}"/>
                </a:ext>
              </a:extLst>
            </p:cNvPr>
            <p:cNvGrpSpPr/>
            <p:nvPr/>
          </p:nvGrpSpPr>
          <p:grpSpPr>
            <a:xfrm>
              <a:off x="2389294" y="3827206"/>
              <a:ext cx="2956040" cy="541370"/>
              <a:chOff x="7316851" y="4241676"/>
              <a:chExt cx="3516312" cy="552226"/>
            </a:xfrm>
          </p:grpSpPr>
          <p:sp>
            <p:nvSpPr>
              <p:cNvPr id="65" name="Rectangle: Rounded Corners 85">
                <a:extLst>
                  <a:ext uri="{FF2B5EF4-FFF2-40B4-BE49-F238E27FC236}">
                    <a16:creationId xmlns:a16="http://schemas.microsoft.com/office/drawing/2014/main" id="{FDA01913-C728-444F-A164-B9C3E84C5E16}"/>
                  </a:ext>
                </a:extLst>
              </p:cNvPr>
              <p:cNvSpPr/>
              <p:nvPr/>
            </p:nvSpPr>
            <p:spPr bwMode="auto">
              <a:xfrm>
                <a:off x="7316851" y="4241676"/>
                <a:ext cx="3516312" cy="552226"/>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896182">
                  <a:spcBef>
                    <a:spcPct val="0"/>
                  </a:spcBef>
                  <a:defRPr/>
                </a:pPr>
                <a:r>
                  <a:rPr lang="en-US" sz="80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Hypervisor</a:t>
                </a:r>
              </a:p>
            </p:txBody>
          </p:sp>
          <p:sp>
            <p:nvSpPr>
              <p:cNvPr id="66" name="Touch_E815" title="Icon of a closed hand with one finger pressing a button">
                <a:extLst>
                  <a:ext uri="{FF2B5EF4-FFF2-40B4-BE49-F238E27FC236}">
                    <a16:creationId xmlns:a16="http://schemas.microsoft.com/office/drawing/2014/main" id="{113F7DA3-ECB2-4A57-8AB7-7E66CAEF231C}"/>
                  </a:ext>
                </a:extLst>
              </p:cNvPr>
              <p:cNvSpPr>
                <a:spLocks noChangeAspect="1" noEditPoints="1"/>
              </p:cNvSpPr>
              <p:nvPr/>
            </p:nvSpPr>
            <p:spPr bwMode="auto">
              <a:xfrm>
                <a:off x="7552843" y="4384861"/>
                <a:ext cx="181909" cy="265857"/>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1050">
                  <a:gradFill>
                    <a:gsLst>
                      <a:gs pos="0">
                        <a:srgbClr val="505050"/>
                      </a:gs>
                      <a:gs pos="100000">
                        <a:srgbClr val="505050"/>
                      </a:gs>
                    </a:gsLst>
                    <a:lin ang="5400000" scaled="1"/>
                  </a:gradFill>
                  <a:latin typeface="Yu Gothic UI Semibold" panose="020B0700000000000000" pitchFamily="50" charset="-128"/>
                  <a:ea typeface="Yu Gothic UI Semibold" panose="020B0700000000000000" pitchFamily="50" charset="-128"/>
                </a:endParaRPr>
              </a:p>
            </p:txBody>
          </p:sp>
        </p:grpSp>
        <p:sp>
          <p:nvSpPr>
            <p:cNvPr id="64" name="TextBox 9">
              <a:extLst>
                <a:ext uri="{FF2B5EF4-FFF2-40B4-BE49-F238E27FC236}">
                  <a16:creationId xmlns:a16="http://schemas.microsoft.com/office/drawing/2014/main" id="{BB28E9B6-6C6F-4F48-9A7D-5768B0ECC63D}"/>
                </a:ext>
              </a:extLst>
            </p:cNvPr>
            <p:cNvSpPr txBox="1"/>
            <p:nvPr/>
          </p:nvSpPr>
          <p:spPr>
            <a:xfrm>
              <a:off x="2542477" y="2300738"/>
              <a:ext cx="1074558" cy="295626"/>
            </a:xfrm>
            <a:prstGeom prst="rect">
              <a:avLst/>
            </a:prstGeom>
            <a:solidFill>
              <a:srgbClr val="C00000"/>
            </a:solidFill>
            <a:ln w="12700">
              <a:solidFill>
                <a:srgbClr val="C00000"/>
              </a:solidFill>
            </a:ln>
          </p:spPr>
          <p:txBody>
            <a:bodyPr wrap="square" lIns="0" tIns="0" rIns="0" bIns="0" rtlCol="0" anchor="ctr">
              <a:noAutofit/>
            </a:bodyPr>
            <a:lstStyle/>
            <a:p>
              <a:pPr algn="ctr" defTabSz="896182">
                <a:spcBef>
                  <a:spcPct val="0"/>
                </a:spcBef>
                <a:defRPr/>
              </a:pPr>
              <a:r>
                <a:rPr lang="en-US" sz="800" dirty="0">
                  <a:ln w="3175">
                    <a:noFill/>
                  </a:ln>
                  <a:solidFill>
                    <a:schemeClr val="bg1"/>
                  </a:solidFill>
                  <a:latin typeface="Yu Gothic UI Semibold" panose="020B0700000000000000" pitchFamily="50" charset="-128"/>
                  <a:ea typeface="Yu Gothic UI Semibold" panose="020B0700000000000000" pitchFamily="50" charset="-128"/>
                  <a:cs typeface="Segoe UI Semibold" panose="020B0702040204020203" pitchFamily="34" charset="0"/>
                </a:rPr>
                <a:t>App1</a:t>
              </a:r>
            </a:p>
          </p:txBody>
        </p:sp>
      </p:grpSp>
      <p:sp>
        <p:nvSpPr>
          <p:cNvPr id="83" name="Right Brace 82">
            <a:extLst>
              <a:ext uri="{FF2B5EF4-FFF2-40B4-BE49-F238E27FC236}">
                <a16:creationId xmlns:a16="http://schemas.microsoft.com/office/drawing/2014/main" id="{30711327-C8C6-4C1A-9B91-F75D9983EFB5}"/>
              </a:ext>
            </a:extLst>
          </p:cNvPr>
          <p:cNvSpPr/>
          <p:nvPr/>
        </p:nvSpPr>
        <p:spPr>
          <a:xfrm>
            <a:off x="7211493" y="4617576"/>
            <a:ext cx="72008" cy="46293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 name="TextBox 83">
            <a:extLst>
              <a:ext uri="{FF2B5EF4-FFF2-40B4-BE49-F238E27FC236}">
                <a16:creationId xmlns:a16="http://schemas.microsoft.com/office/drawing/2014/main" id="{61084FE1-0EC8-4027-9634-0BD558EAFFEB}"/>
              </a:ext>
            </a:extLst>
          </p:cNvPr>
          <p:cNvSpPr txBox="1"/>
          <p:nvPr/>
        </p:nvSpPr>
        <p:spPr>
          <a:xfrm>
            <a:off x="7306083" y="4725144"/>
            <a:ext cx="2821780" cy="276999"/>
          </a:xfrm>
          <a:prstGeom prst="rect">
            <a:avLst/>
          </a:prstGeom>
          <a:noFill/>
        </p:spPr>
        <p:txBody>
          <a:bodyPr wrap="square" rtlCol="0">
            <a:spAutoFit/>
          </a:bodyPr>
          <a:lstStyle/>
          <a:p>
            <a:pPr algn="just"/>
            <a:r>
              <a:rPr kumimoji="1" lang="ja-JP" altLang="en-US" sz="1200" dirty="0">
                <a:latin typeface="+mj-lt"/>
                <a:ea typeface="メイリオ" pitchFamily="50" charset="-128"/>
                <a:cs typeface="メイリオ" pitchFamily="50" charset="-128"/>
              </a:rPr>
              <a:t>本当に仮想化したいのはここだけ！</a:t>
            </a:r>
            <a:endParaRPr kumimoji="1" lang="en-US" sz="1200" dirty="0" err="1">
              <a:latin typeface="+mj-lt"/>
              <a:ea typeface="メイリオ" pitchFamily="50" charset="-128"/>
              <a:cs typeface="メイリオ" pitchFamily="50" charset="-128"/>
            </a:endParaRPr>
          </a:p>
        </p:txBody>
      </p:sp>
      <p:sp>
        <p:nvSpPr>
          <p:cNvPr id="90" name="正方形/長方形 32">
            <a:extLst>
              <a:ext uri="{FF2B5EF4-FFF2-40B4-BE49-F238E27FC236}">
                <a16:creationId xmlns:a16="http://schemas.microsoft.com/office/drawing/2014/main" id="{9A6208B7-E318-483C-9AEC-BA75FFE268F0}"/>
              </a:ext>
            </a:extLst>
          </p:cNvPr>
          <p:cNvSpPr/>
          <p:nvPr/>
        </p:nvSpPr>
        <p:spPr>
          <a:xfrm>
            <a:off x="6673999" y="6570254"/>
            <a:ext cx="6096000" cy="276999"/>
          </a:xfrm>
          <a:prstGeom prst="rect">
            <a:avLst/>
          </a:prstGeom>
        </p:spPr>
        <p:txBody>
          <a:bodyPr>
            <a:spAutoFit/>
          </a:bodyPr>
          <a:lstStyle/>
          <a:p>
            <a:r>
              <a:rPr lang="en-US" altLang="ja-JP" sz="1200" dirty="0">
                <a:hlinkClick r:id="rId2"/>
              </a:rPr>
              <a:t>https://kubernetes.io/docs/concepts/overview/what-is-kubernetes/</a:t>
            </a:r>
            <a:endParaRPr lang="ja-JP" altLang="en-US" sz="1200" dirty="0"/>
          </a:p>
        </p:txBody>
      </p:sp>
    </p:spTree>
    <p:extLst>
      <p:ext uri="{BB962C8B-B14F-4D97-AF65-F5344CB8AC3E}">
        <p14:creationId xmlns:p14="http://schemas.microsoft.com/office/powerpoint/2010/main" val="14282427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EF2AD-C010-42E2-B53B-3FC180FE0990}"/>
              </a:ext>
            </a:extLst>
          </p:cNvPr>
          <p:cNvSpPr>
            <a:spLocks noGrp="1"/>
          </p:cNvSpPr>
          <p:nvPr>
            <p:ph type="title"/>
          </p:nvPr>
        </p:nvSpPr>
        <p:spPr/>
        <p:txBody>
          <a:bodyPr/>
          <a:lstStyle/>
          <a:p>
            <a:r>
              <a:rPr lang="ja-JP" altLang="en-US" dirty="0"/>
              <a:t>コンテナ技術の誕生</a:t>
            </a:r>
            <a:endParaRPr lang="en-US" dirty="0"/>
          </a:p>
        </p:txBody>
      </p:sp>
      <p:sp>
        <p:nvSpPr>
          <p:cNvPr id="4" name="Slide Number Placeholder 3">
            <a:extLst>
              <a:ext uri="{FF2B5EF4-FFF2-40B4-BE49-F238E27FC236}">
                <a16:creationId xmlns:a16="http://schemas.microsoft.com/office/drawing/2014/main" id="{0A93593B-2CCC-4C62-96F5-6BF94E2E3FCD}"/>
              </a:ext>
            </a:extLst>
          </p:cNvPr>
          <p:cNvSpPr>
            <a:spLocks noGrp="1"/>
          </p:cNvSpPr>
          <p:nvPr>
            <p:ph type="sldNum" sz="quarter" idx="4"/>
          </p:nvPr>
        </p:nvSpPr>
        <p:spPr/>
        <p:txBody>
          <a:bodyPr/>
          <a:lstStyle/>
          <a:p>
            <a:fld id="{14E33006-2403-43D1-A522-31683E517756}" type="slidenum">
              <a:rPr lang="ja-JP" altLang="en-US" smtClean="0"/>
              <a:pPr/>
              <a:t>8</a:t>
            </a:fld>
            <a:endParaRPr lang="ja-JP" altLang="en-US" dirty="0"/>
          </a:p>
        </p:txBody>
      </p:sp>
      <p:sp>
        <p:nvSpPr>
          <p:cNvPr id="5" name="TextBox 4">
            <a:extLst>
              <a:ext uri="{FF2B5EF4-FFF2-40B4-BE49-F238E27FC236}">
                <a16:creationId xmlns:a16="http://schemas.microsoft.com/office/drawing/2014/main" id="{79EAC458-4A73-4E42-A389-25D7B11FBB4B}"/>
              </a:ext>
            </a:extLst>
          </p:cNvPr>
          <p:cNvSpPr txBox="1"/>
          <p:nvPr/>
        </p:nvSpPr>
        <p:spPr>
          <a:xfrm>
            <a:off x="2332068" y="699951"/>
            <a:ext cx="3137487" cy="452590"/>
          </a:xfrm>
          <a:prstGeom prst="rect">
            <a:avLst/>
          </a:prstGeom>
          <a:noFill/>
        </p:spPr>
        <p:txBody>
          <a:bodyPr wrap="square" lIns="0" tIns="89642" rIns="89642" bIns="89642" rtlCol="0">
            <a:noAutofit/>
          </a:bodyPr>
          <a:lstStyle/>
          <a:p>
            <a:pPr algn="ctr">
              <a:lnSpc>
                <a:spcPct val="90000"/>
              </a:lnSpc>
              <a:spcAft>
                <a:spcPts val="588"/>
              </a:spcAft>
              <a:defRPr/>
            </a:pPr>
            <a:r>
              <a:rPr lang="ja-JP" altLang="en-US" sz="1961" dirty="0">
                <a:solidFill>
                  <a:srgbClr val="000000"/>
                </a:solidFill>
                <a:latin typeface="Yu Gothic UI Semibold" panose="020B0700000000000000" pitchFamily="50" charset="-128"/>
                <a:ea typeface="Yu Gothic UI Semibold" panose="020B0700000000000000" pitchFamily="50" charset="-128"/>
              </a:rPr>
              <a:t>仮想マシン</a:t>
            </a:r>
            <a:endParaRPr lang="en-US" sz="1961" dirty="0">
              <a:solidFill>
                <a:srgbClr val="000000"/>
              </a:solidFill>
              <a:latin typeface="Yu Gothic UI Semibold" panose="020B0700000000000000" pitchFamily="50" charset="-128"/>
              <a:ea typeface="Yu Gothic UI Semibold" panose="020B0700000000000000" pitchFamily="50" charset="-128"/>
            </a:endParaRPr>
          </a:p>
        </p:txBody>
      </p:sp>
      <p:sp>
        <p:nvSpPr>
          <p:cNvPr id="6" name="Rectangle 5">
            <a:extLst>
              <a:ext uri="{FF2B5EF4-FFF2-40B4-BE49-F238E27FC236}">
                <a16:creationId xmlns:a16="http://schemas.microsoft.com/office/drawing/2014/main" id="{FD8D398E-E7DA-4A5D-961D-A16F48E4E010}"/>
              </a:ext>
            </a:extLst>
          </p:cNvPr>
          <p:cNvSpPr/>
          <p:nvPr/>
        </p:nvSpPr>
        <p:spPr bwMode="auto">
          <a:xfrm>
            <a:off x="2409383" y="4965311"/>
            <a:ext cx="3137487" cy="2413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3751" fontAlgn="base">
              <a:spcBef>
                <a:spcPct val="0"/>
              </a:spcBef>
              <a:spcAft>
                <a:spcPts val="588"/>
              </a:spcAft>
              <a:defRPr/>
            </a:pPr>
            <a:r>
              <a:rPr lang="ja-JP" altLang="en-US" sz="1568"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502040204020203" pitchFamily="34" charset="0"/>
              </a:rPr>
              <a:t>スケーリングの単位：</a:t>
            </a:r>
            <a:r>
              <a:rPr lang="en-US" altLang="ja-JP" sz="1568"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502040204020203" pitchFamily="34" charset="0"/>
              </a:rPr>
              <a:t>VM</a:t>
            </a:r>
            <a:endParaRPr lang="en-US" sz="1568"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502040204020203" pitchFamily="34" charset="0"/>
            </a:endParaRPr>
          </a:p>
        </p:txBody>
      </p:sp>
      <p:sp>
        <p:nvSpPr>
          <p:cNvPr id="7" name="TextBox 6">
            <a:extLst>
              <a:ext uri="{FF2B5EF4-FFF2-40B4-BE49-F238E27FC236}">
                <a16:creationId xmlns:a16="http://schemas.microsoft.com/office/drawing/2014/main" id="{C1134C92-EB06-471E-8F1C-FE0F8F70E0CD}"/>
              </a:ext>
            </a:extLst>
          </p:cNvPr>
          <p:cNvSpPr txBox="1"/>
          <p:nvPr/>
        </p:nvSpPr>
        <p:spPr>
          <a:xfrm>
            <a:off x="6764127" y="666457"/>
            <a:ext cx="3137487" cy="452590"/>
          </a:xfrm>
          <a:prstGeom prst="rect">
            <a:avLst/>
          </a:prstGeom>
          <a:noFill/>
        </p:spPr>
        <p:txBody>
          <a:bodyPr wrap="square" lIns="0" tIns="89642" rIns="89642" bIns="89642" rtlCol="0">
            <a:noAutofit/>
          </a:bodyPr>
          <a:lstStyle/>
          <a:p>
            <a:pPr algn="ctr">
              <a:lnSpc>
                <a:spcPct val="90000"/>
              </a:lnSpc>
              <a:spcAft>
                <a:spcPts val="588"/>
              </a:spcAft>
              <a:defRPr/>
            </a:pPr>
            <a:r>
              <a:rPr lang="en-US" sz="1961" dirty="0">
                <a:solidFill>
                  <a:srgbClr val="0078D4"/>
                </a:solidFill>
                <a:latin typeface="Yu Gothic UI Semibold" panose="020B0700000000000000" pitchFamily="50" charset="-128"/>
                <a:ea typeface="Yu Gothic UI Semibold" panose="020B0700000000000000" pitchFamily="50" charset="-128"/>
              </a:rPr>
              <a:t>Containers</a:t>
            </a:r>
          </a:p>
        </p:txBody>
      </p:sp>
      <p:sp>
        <p:nvSpPr>
          <p:cNvPr id="8" name="Rectangle 7">
            <a:extLst>
              <a:ext uri="{FF2B5EF4-FFF2-40B4-BE49-F238E27FC236}">
                <a16:creationId xmlns:a16="http://schemas.microsoft.com/office/drawing/2014/main" id="{6DBBB7A7-2CCF-45F0-8CDB-86CD3D3161F3}"/>
              </a:ext>
            </a:extLst>
          </p:cNvPr>
          <p:cNvSpPr/>
          <p:nvPr/>
        </p:nvSpPr>
        <p:spPr bwMode="auto">
          <a:xfrm>
            <a:off x="6510282" y="5003751"/>
            <a:ext cx="3645178" cy="2412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3751" fontAlgn="base">
              <a:spcBef>
                <a:spcPct val="0"/>
              </a:spcBef>
              <a:spcAft>
                <a:spcPts val="588"/>
              </a:spcAft>
              <a:defRPr/>
            </a:pPr>
            <a:r>
              <a:rPr lang="ja-JP" altLang="en-US" sz="1568" b="1" dirty="0">
                <a:ln w="3175">
                  <a:noFill/>
                </a:ln>
                <a:solidFill>
                  <a:srgbClr val="C00000"/>
                </a:solidFill>
                <a:latin typeface="Yu Gothic UI Semibold" panose="020B0700000000000000" pitchFamily="50" charset="-128"/>
                <a:ea typeface="Yu Gothic UI Semibold" panose="020B0700000000000000" pitchFamily="50" charset="-128"/>
                <a:cs typeface="Segoe UI Semibold" panose="020B0702040204020203" pitchFamily="34" charset="0"/>
              </a:rPr>
              <a:t>スケーリングの単位：アプリケーション</a:t>
            </a:r>
            <a:endParaRPr lang="en-US" sz="1568" b="1" dirty="0">
              <a:ln w="3175">
                <a:noFill/>
              </a:ln>
              <a:solidFill>
                <a:srgbClr val="C00000"/>
              </a:solidFill>
              <a:latin typeface="Yu Gothic UI Semibold" panose="020B0700000000000000" pitchFamily="50" charset="-128"/>
              <a:ea typeface="Yu Gothic UI Semibold" panose="020B0700000000000000" pitchFamily="50" charset="-128"/>
              <a:cs typeface="Segoe UI Semibold" panose="020B0502040204020203" pitchFamily="34" charset="0"/>
            </a:endParaRPr>
          </a:p>
        </p:txBody>
      </p:sp>
      <p:grpSp>
        <p:nvGrpSpPr>
          <p:cNvPr id="9" name="グループ化 24">
            <a:extLst>
              <a:ext uri="{FF2B5EF4-FFF2-40B4-BE49-F238E27FC236}">
                <a16:creationId xmlns:a16="http://schemas.microsoft.com/office/drawing/2014/main" id="{CAE9A58B-74D0-4C32-A8C8-7D0A038230FB}"/>
              </a:ext>
            </a:extLst>
          </p:cNvPr>
          <p:cNvGrpSpPr/>
          <p:nvPr/>
        </p:nvGrpSpPr>
        <p:grpSpPr>
          <a:xfrm>
            <a:off x="2501441" y="1142418"/>
            <a:ext cx="2962680" cy="3641206"/>
            <a:chOff x="2389294" y="1901916"/>
            <a:chExt cx="2962680" cy="3641206"/>
          </a:xfrm>
        </p:grpSpPr>
        <p:grpSp>
          <p:nvGrpSpPr>
            <p:cNvPr id="10" name="Group 9">
              <a:extLst>
                <a:ext uri="{FF2B5EF4-FFF2-40B4-BE49-F238E27FC236}">
                  <a16:creationId xmlns:a16="http://schemas.microsoft.com/office/drawing/2014/main" id="{BE202DD4-6FB5-47CA-9BF2-D54DB70D0B13}"/>
                </a:ext>
              </a:extLst>
            </p:cNvPr>
            <p:cNvGrpSpPr/>
            <p:nvPr/>
          </p:nvGrpSpPr>
          <p:grpSpPr>
            <a:xfrm>
              <a:off x="2530237" y="2689893"/>
              <a:ext cx="1076537" cy="434254"/>
              <a:chOff x="2635804" y="2998382"/>
              <a:chExt cx="1098124" cy="442962"/>
            </a:xfrm>
          </p:grpSpPr>
          <p:sp>
            <p:nvSpPr>
              <p:cNvPr id="41" name="TextBox 40">
                <a:extLst>
                  <a:ext uri="{FF2B5EF4-FFF2-40B4-BE49-F238E27FC236}">
                    <a16:creationId xmlns:a16="http://schemas.microsoft.com/office/drawing/2014/main" id="{D704A980-8D1A-44C5-A9FE-2BDC9987FD70}"/>
                  </a:ext>
                </a:extLst>
              </p:cNvPr>
              <p:cNvSpPr txBox="1"/>
              <p:nvPr/>
            </p:nvSpPr>
            <p:spPr>
              <a:xfrm>
                <a:off x="2635804" y="2998382"/>
                <a:ext cx="1098124" cy="442962"/>
              </a:xfrm>
              <a:custGeom>
                <a:avLst/>
                <a:gdLst>
                  <a:gd name="connsiteX0" fmla="*/ 0 w 1096105"/>
                  <a:gd name="connsiteY0" fmla="*/ 0 h 301554"/>
                  <a:gd name="connsiteX1" fmla="*/ 1096105 w 1096105"/>
                  <a:gd name="connsiteY1" fmla="*/ 0 h 301554"/>
                  <a:gd name="connsiteX2" fmla="*/ 1096105 w 1096105"/>
                  <a:gd name="connsiteY2" fmla="*/ 301554 h 301554"/>
                  <a:gd name="connsiteX3" fmla="*/ 0 w 1096105"/>
                  <a:gd name="connsiteY3" fmla="*/ 301554 h 301554"/>
                  <a:gd name="connsiteX4" fmla="*/ 0 w 1096105"/>
                  <a:gd name="connsiteY4" fmla="*/ 0 h 301554"/>
                  <a:gd name="connsiteX0" fmla="*/ 0 w 1096105"/>
                  <a:gd name="connsiteY0" fmla="*/ 1169 h 302723"/>
                  <a:gd name="connsiteX1" fmla="*/ 121271 w 1096105"/>
                  <a:gd name="connsiteY1" fmla="*/ 0 h 302723"/>
                  <a:gd name="connsiteX2" fmla="*/ 1096105 w 1096105"/>
                  <a:gd name="connsiteY2" fmla="*/ 1169 h 302723"/>
                  <a:gd name="connsiteX3" fmla="*/ 1096105 w 1096105"/>
                  <a:gd name="connsiteY3" fmla="*/ 302723 h 302723"/>
                  <a:gd name="connsiteX4" fmla="*/ 0 w 1096105"/>
                  <a:gd name="connsiteY4" fmla="*/ 302723 h 302723"/>
                  <a:gd name="connsiteX5" fmla="*/ 0 w 1096105"/>
                  <a:gd name="connsiteY5" fmla="*/ 1169 h 302723"/>
                  <a:gd name="connsiteX0" fmla="*/ 2019 w 1098124"/>
                  <a:gd name="connsiteY0" fmla="*/ 1169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 name="connsiteX6" fmla="*/ 2019 w 1098124"/>
                  <a:gd name="connsiteY6" fmla="*/ 1169 h 302723"/>
                  <a:gd name="connsiteX0" fmla="*/ 0 w 1098124"/>
                  <a:gd name="connsiteY0" fmla="*/ 106167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8124" h="302723">
                    <a:moveTo>
                      <a:pt x="0" y="106167"/>
                    </a:moveTo>
                    <a:lnTo>
                      <a:pt x="123290" y="0"/>
                    </a:lnTo>
                    <a:lnTo>
                      <a:pt x="1098124" y="1169"/>
                    </a:lnTo>
                    <a:lnTo>
                      <a:pt x="1098124" y="302723"/>
                    </a:lnTo>
                    <a:lnTo>
                      <a:pt x="2019" y="302723"/>
                    </a:lnTo>
                    <a:lnTo>
                      <a:pt x="0" y="106167"/>
                    </a:lnTo>
                    <a:close/>
                  </a:path>
                </a:pathLst>
              </a:custGeom>
              <a:solidFill>
                <a:schemeClr val="bg1"/>
              </a:solidFill>
              <a:ln w="12700">
                <a:solidFill>
                  <a:schemeClr val="tx1"/>
                </a:solidFill>
              </a:ln>
            </p:spPr>
            <p:txBody>
              <a:bodyPr wrap="square" lIns="0" tIns="0" rIns="0" bIns="0" rtlCol="0" anchor="ctr">
                <a:noAutofit/>
              </a:bodyPr>
              <a:lstStyle/>
              <a:p>
                <a:pPr algn="ctr" defTabSz="896182">
                  <a:spcBef>
                    <a:spcPct val="0"/>
                  </a:spcBef>
                  <a:defRPr/>
                </a:pPr>
                <a:endParaRPr lang="en-US" sz="1176">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endParaRPr>
              </a:p>
            </p:txBody>
          </p:sp>
          <p:sp>
            <p:nvSpPr>
              <p:cNvPr id="42" name="TextBox 41">
                <a:extLst>
                  <a:ext uri="{FF2B5EF4-FFF2-40B4-BE49-F238E27FC236}">
                    <a16:creationId xmlns:a16="http://schemas.microsoft.com/office/drawing/2014/main" id="{67244962-5A97-4ADF-B6AE-ABE6857F64C5}"/>
                  </a:ext>
                </a:extLst>
              </p:cNvPr>
              <p:cNvSpPr txBox="1"/>
              <p:nvPr/>
            </p:nvSpPr>
            <p:spPr>
              <a:xfrm>
                <a:off x="2700155" y="3053664"/>
                <a:ext cx="969422" cy="332399"/>
              </a:xfrm>
              <a:prstGeom prst="rect">
                <a:avLst/>
              </a:prstGeom>
              <a:noFill/>
            </p:spPr>
            <p:txBody>
              <a:bodyPr wrap="square" lIns="0" tIns="0" rIns="0" bIns="0" rtlCol="0">
                <a:spAutoFit/>
              </a:bodyPr>
              <a:lstStyle/>
              <a:p>
                <a:pPr algn="ctr" defTabSz="896182">
                  <a:lnSpc>
                    <a:spcPct val="90000"/>
                  </a:lnSpc>
                  <a:spcBef>
                    <a:spcPct val="0"/>
                  </a:spcBef>
                  <a:spcAft>
                    <a:spcPts val="588"/>
                  </a:spcAft>
                  <a:defRPr/>
                </a:pPr>
                <a:r>
                  <a:rPr lang="en-US" sz="1176"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Binaries &amp; libraries</a:t>
                </a:r>
              </a:p>
            </p:txBody>
          </p:sp>
        </p:grpSp>
        <p:sp>
          <p:nvSpPr>
            <p:cNvPr id="11" name="TextBox 10">
              <a:extLst>
                <a:ext uri="{FF2B5EF4-FFF2-40B4-BE49-F238E27FC236}">
                  <a16:creationId xmlns:a16="http://schemas.microsoft.com/office/drawing/2014/main" id="{CAD663BF-23DB-42E2-BB31-EFAB26621967}"/>
                </a:ext>
              </a:extLst>
            </p:cNvPr>
            <p:cNvSpPr txBox="1"/>
            <p:nvPr/>
          </p:nvSpPr>
          <p:spPr>
            <a:xfrm>
              <a:off x="4135483" y="2273136"/>
              <a:ext cx="1074558" cy="295626"/>
            </a:xfrm>
            <a:prstGeom prst="rect">
              <a:avLst/>
            </a:prstGeom>
            <a:solidFill>
              <a:srgbClr val="C00000"/>
            </a:solidFill>
            <a:ln w="12700">
              <a:solidFill>
                <a:srgbClr val="C00000"/>
              </a:solidFill>
            </a:ln>
          </p:spPr>
          <p:txBody>
            <a:bodyPr wrap="square" lIns="0" tIns="0" rIns="0" bIns="0" rtlCol="0" anchor="ctr">
              <a:noAutofit/>
            </a:bodyPr>
            <a:lstStyle/>
            <a:p>
              <a:pPr algn="ctr" defTabSz="896182">
                <a:spcBef>
                  <a:spcPct val="0"/>
                </a:spcBef>
                <a:defRPr/>
              </a:pPr>
              <a:r>
                <a:rPr lang="en-US" sz="1176" dirty="0">
                  <a:ln w="3175">
                    <a:noFill/>
                  </a:ln>
                  <a:solidFill>
                    <a:schemeClr val="bg1"/>
                  </a:solidFill>
                  <a:latin typeface="Yu Gothic UI Semibold" panose="020B0700000000000000" pitchFamily="50" charset="-128"/>
                  <a:ea typeface="Yu Gothic UI Semibold" panose="020B0700000000000000" pitchFamily="50" charset="-128"/>
                  <a:cs typeface="Segoe UI Semibold" panose="020B0702040204020203" pitchFamily="34" charset="0"/>
                </a:rPr>
                <a:t>App1</a:t>
              </a:r>
            </a:p>
          </p:txBody>
        </p:sp>
        <p:grpSp>
          <p:nvGrpSpPr>
            <p:cNvPr id="12" name="Group 11">
              <a:extLst>
                <a:ext uri="{FF2B5EF4-FFF2-40B4-BE49-F238E27FC236}">
                  <a16:creationId xmlns:a16="http://schemas.microsoft.com/office/drawing/2014/main" id="{C8A5A978-0189-48CD-B204-297BE94ED988}"/>
                </a:ext>
              </a:extLst>
            </p:cNvPr>
            <p:cNvGrpSpPr/>
            <p:nvPr/>
          </p:nvGrpSpPr>
          <p:grpSpPr>
            <a:xfrm>
              <a:off x="2531229" y="3232458"/>
              <a:ext cx="1074558" cy="295626"/>
              <a:chOff x="2063828" y="2936836"/>
              <a:chExt cx="1096105" cy="301554"/>
            </a:xfrm>
          </p:grpSpPr>
          <p:grpSp>
            <p:nvGrpSpPr>
              <p:cNvPr id="37" name="Group 36">
                <a:extLst>
                  <a:ext uri="{FF2B5EF4-FFF2-40B4-BE49-F238E27FC236}">
                    <a16:creationId xmlns:a16="http://schemas.microsoft.com/office/drawing/2014/main" id="{6D8E6D7D-02FB-4717-87FB-219D74475C7B}"/>
                  </a:ext>
                </a:extLst>
              </p:cNvPr>
              <p:cNvGrpSpPr/>
              <p:nvPr/>
            </p:nvGrpSpPr>
            <p:grpSpPr>
              <a:xfrm>
                <a:off x="2063828" y="2936836"/>
                <a:ext cx="1096105" cy="301554"/>
                <a:chOff x="2063827" y="2949939"/>
                <a:chExt cx="1096105" cy="301554"/>
              </a:xfrm>
            </p:grpSpPr>
            <p:sp>
              <p:nvSpPr>
                <p:cNvPr id="39" name="TextBox 38">
                  <a:extLst>
                    <a:ext uri="{FF2B5EF4-FFF2-40B4-BE49-F238E27FC236}">
                      <a16:creationId xmlns:a16="http://schemas.microsoft.com/office/drawing/2014/main" id="{489EC0F4-BB7F-4A2B-A676-58C61AED562A}"/>
                    </a:ext>
                  </a:extLst>
                </p:cNvPr>
                <p:cNvSpPr txBox="1"/>
                <p:nvPr/>
              </p:nvSpPr>
              <p:spPr>
                <a:xfrm>
                  <a:off x="2063827" y="2949939"/>
                  <a:ext cx="1096105" cy="301554"/>
                </a:xfrm>
                <a:prstGeom prst="rect">
                  <a:avLst/>
                </a:prstGeom>
                <a:noFill/>
                <a:ln w="12700">
                  <a:solidFill>
                    <a:schemeClr val="tx1"/>
                  </a:solidFill>
                </a:ln>
              </p:spPr>
              <p:txBody>
                <a:bodyPr wrap="square" lIns="0" tIns="0" rIns="0" bIns="0" rtlCol="0" anchor="ctr">
                  <a:noAutofit/>
                </a:bodyPr>
                <a:lstStyle/>
                <a:p>
                  <a:pPr algn="ctr" defTabSz="896182">
                    <a:spcBef>
                      <a:spcPct val="0"/>
                    </a:spcBef>
                    <a:defRPr/>
                  </a:pPr>
                  <a:endParaRPr lang="en-US" sz="1176">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endParaRPr>
                </a:p>
              </p:txBody>
            </p:sp>
            <p:sp>
              <p:nvSpPr>
                <p:cNvPr id="40" name="TextBox 39">
                  <a:extLst>
                    <a:ext uri="{FF2B5EF4-FFF2-40B4-BE49-F238E27FC236}">
                      <a16:creationId xmlns:a16="http://schemas.microsoft.com/office/drawing/2014/main" id="{C1EEA9D8-8A16-4B94-AAF2-5E0BBECE6DF5}"/>
                    </a:ext>
                  </a:extLst>
                </p:cNvPr>
                <p:cNvSpPr txBox="1"/>
                <p:nvPr/>
              </p:nvSpPr>
              <p:spPr>
                <a:xfrm>
                  <a:off x="2063827" y="3205774"/>
                  <a:ext cx="1096105" cy="45719"/>
                </a:xfrm>
                <a:prstGeom prst="rect">
                  <a:avLst/>
                </a:prstGeom>
                <a:solidFill>
                  <a:srgbClr val="000000"/>
                </a:solidFill>
                <a:ln w="12700">
                  <a:solidFill>
                    <a:schemeClr val="tx1"/>
                  </a:solidFill>
                </a:ln>
              </p:spPr>
              <p:txBody>
                <a:bodyPr wrap="square" lIns="0" tIns="0" rIns="0" bIns="0" rtlCol="0" anchor="ctr">
                  <a:noAutofit/>
                </a:bodyPr>
                <a:lstStyle/>
                <a:p>
                  <a:pPr algn="ctr" defTabSz="896182">
                    <a:spcBef>
                      <a:spcPct val="0"/>
                    </a:spcBef>
                    <a:defRPr/>
                  </a:pPr>
                  <a:endParaRPr lang="en-US" sz="1176">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endParaRPr>
                </a:p>
              </p:txBody>
            </p:sp>
          </p:grpSp>
          <p:sp>
            <p:nvSpPr>
              <p:cNvPr id="38" name="TextBox 37">
                <a:extLst>
                  <a:ext uri="{FF2B5EF4-FFF2-40B4-BE49-F238E27FC236}">
                    <a16:creationId xmlns:a16="http://schemas.microsoft.com/office/drawing/2014/main" id="{32035B4C-A888-493A-A48E-775401253FE2}"/>
                  </a:ext>
                </a:extLst>
              </p:cNvPr>
              <p:cNvSpPr txBox="1"/>
              <p:nvPr/>
            </p:nvSpPr>
            <p:spPr>
              <a:xfrm>
                <a:off x="2127168" y="2984245"/>
                <a:ext cx="969422" cy="166199"/>
              </a:xfrm>
              <a:prstGeom prst="rect">
                <a:avLst/>
              </a:prstGeom>
              <a:noFill/>
            </p:spPr>
            <p:txBody>
              <a:bodyPr wrap="square" lIns="0" tIns="0" rIns="0" bIns="0" rtlCol="0">
                <a:spAutoFit/>
              </a:bodyPr>
              <a:lstStyle/>
              <a:p>
                <a:pPr algn="ctr" defTabSz="896182">
                  <a:lnSpc>
                    <a:spcPct val="90000"/>
                  </a:lnSpc>
                  <a:spcBef>
                    <a:spcPct val="0"/>
                  </a:spcBef>
                  <a:spcAft>
                    <a:spcPts val="588"/>
                  </a:spcAft>
                  <a:defRPr/>
                </a:pPr>
                <a:r>
                  <a:rPr lang="en-US" sz="1176"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Guest OS</a:t>
                </a:r>
              </a:p>
            </p:txBody>
          </p:sp>
        </p:grpSp>
        <p:sp>
          <p:nvSpPr>
            <p:cNvPr id="13" name="Rectangle: Rounded Corners 85">
              <a:extLst>
                <a:ext uri="{FF2B5EF4-FFF2-40B4-BE49-F238E27FC236}">
                  <a16:creationId xmlns:a16="http://schemas.microsoft.com/office/drawing/2014/main" id="{2F9EB9D3-CD79-4BA2-B795-89C0CD40B378}"/>
                </a:ext>
              </a:extLst>
            </p:cNvPr>
            <p:cNvSpPr/>
            <p:nvPr/>
          </p:nvSpPr>
          <p:spPr bwMode="auto">
            <a:xfrm>
              <a:off x="2395934" y="2115936"/>
              <a:ext cx="1345143" cy="154940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Yu Gothic UI Semibold" panose="020B0700000000000000" pitchFamily="50" charset="-128"/>
                <a:ea typeface="Yu Gothic UI Semibold" panose="020B0700000000000000" pitchFamily="50" charset="-128"/>
                <a:cs typeface="Segoe UI" pitchFamily="34" charset="0"/>
              </a:endParaRPr>
            </a:p>
          </p:txBody>
        </p:sp>
        <p:sp>
          <p:nvSpPr>
            <p:cNvPr id="14" name="Title 1">
              <a:extLst>
                <a:ext uri="{FF2B5EF4-FFF2-40B4-BE49-F238E27FC236}">
                  <a16:creationId xmlns:a16="http://schemas.microsoft.com/office/drawing/2014/main" id="{67A070E2-7D64-494A-96B7-5EFC54C5E41F}"/>
                </a:ext>
              </a:extLst>
            </p:cNvPr>
            <p:cNvSpPr txBox="1">
              <a:spLocks/>
            </p:cNvSpPr>
            <p:nvPr/>
          </p:nvSpPr>
          <p:spPr>
            <a:xfrm>
              <a:off x="2395935" y="1901916"/>
              <a:ext cx="703475"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896182">
                <a:lnSpc>
                  <a:spcPct val="100000"/>
                </a:lnSpc>
                <a:defRPr/>
              </a:pPr>
              <a:r>
                <a:rPr lang="en-US" sz="1176" spc="0">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VM</a:t>
              </a:r>
            </a:p>
          </p:txBody>
        </p:sp>
        <p:cxnSp>
          <p:nvCxnSpPr>
            <p:cNvPr id="15" name="Straight Connector 14">
              <a:extLst>
                <a:ext uri="{FF2B5EF4-FFF2-40B4-BE49-F238E27FC236}">
                  <a16:creationId xmlns:a16="http://schemas.microsoft.com/office/drawing/2014/main" id="{507FE148-2A48-450A-BE56-304C9B10DF6F}"/>
                </a:ext>
              </a:extLst>
            </p:cNvPr>
            <p:cNvCxnSpPr>
              <a:stCxn id="17" idx="2"/>
              <a:endCxn id="33" idx="0"/>
            </p:cNvCxnSpPr>
            <p:nvPr/>
          </p:nvCxnSpPr>
          <p:spPr>
            <a:xfrm>
              <a:off x="4672764" y="2568762"/>
              <a:ext cx="0" cy="663699"/>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8E4EFB02-3D0D-4418-9EB3-09B596EC57D5}"/>
                </a:ext>
              </a:extLst>
            </p:cNvPr>
            <p:cNvGrpSpPr/>
            <p:nvPr/>
          </p:nvGrpSpPr>
          <p:grpSpPr>
            <a:xfrm>
              <a:off x="4134495" y="2689894"/>
              <a:ext cx="1076537" cy="434254"/>
              <a:chOff x="4272231" y="2998382"/>
              <a:chExt cx="1098124" cy="442962"/>
            </a:xfrm>
          </p:grpSpPr>
          <p:sp>
            <p:nvSpPr>
              <p:cNvPr id="35" name="TextBox 34">
                <a:extLst>
                  <a:ext uri="{FF2B5EF4-FFF2-40B4-BE49-F238E27FC236}">
                    <a16:creationId xmlns:a16="http://schemas.microsoft.com/office/drawing/2014/main" id="{C067E53A-7659-447D-84C0-C5B87CDB4630}"/>
                  </a:ext>
                </a:extLst>
              </p:cNvPr>
              <p:cNvSpPr txBox="1"/>
              <p:nvPr/>
            </p:nvSpPr>
            <p:spPr>
              <a:xfrm>
                <a:off x="4272231" y="2998382"/>
                <a:ext cx="1098124" cy="442962"/>
              </a:xfrm>
              <a:custGeom>
                <a:avLst/>
                <a:gdLst>
                  <a:gd name="connsiteX0" fmla="*/ 0 w 1096105"/>
                  <a:gd name="connsiteY0" fmla="*/ 0 h 301554"/>
                  <a:gd name="connsiteX1" fmla="*/ 1096105 w 1096105"/>
                  <a:gd name="connsiteY1" fmla="*/ 0 h 301554"/>
                  <a:gd name="connsiteX2" fmla="*/ 1096105 w 1096105"/>
                  <a:gd name="connsiteY2" fmla="*/ 301554 h 301554"/>
                  <a:gd name="connsiteX3" fmla="*/ 0 w 1096105"/>
                  <a:gd name="connsiteY3" fmla="*/ 301554 h 301554"/>
                  <a:gd name="connsiteX4" fmla="*/ 0 w 1096105"/>
                  <a:gd name="connsiteY4" fmla="*/ 0 h 301554"/>
                  <a:gd name="connsiteX0" fmla="*/ 0 w 1096105"/>
                  <a:gd name="connsiteY0" fmla="*/ 1169 h 302723"/>
                  <a:gd name="connsiteX1" fmla="*/ 121271 w 1096105"/>
                  <a:gd name="connsiteY1" fmla="*/ 0 h 302723"/>
                  <a:gd name="connsiteX2" fmla="*/ 1096105 w 1096105"/>
                  <a:gd name="connsiteY2" fmla="*/ 1169 h 302723"/>
                  <a:gd name="connsiteX3" fmla="*/ 1096105 w 1096105"/>
                  <a:gd name="connsiteY3" fmla="*/ 302723 h 302723"/>
                  <a:gd name="connsiteX4" fmla="*/ 0 w 1096105"/>
                  <a:gd name="connsiteY4" fmla="*/ 302723 h 302723"/>
                  <a:gd name="connsiteX5" fmla="*/ 0 w 1096105"/>
                  <a:gd name="connsiteY5" fmla="*/ 1169 h 302723"/>
                  <a:gd name="connsiteX0" fmla="*/ 2019 w 1098124"/>
                  <a:gd name="connsiteY0" fmla="*/ 1169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 name="connsiteX6" fmla="*/ 2019 w 1098124"/>
                  <a:gd name="connsiteY6" fmla="*/ 1169 h 302723"/>
                  <a:gd name="connsiteX0" fmla="*/ 0 w 1098124"/>
                  <a:gd name="connsiteY0" fmla="*/ 106167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8124" h="302723">
                    <a:moveTo>
                      <a:pt x="0" y="106167"/>
                    </a:moveTo>
                    <a:lnTo>
                      <a:pt x="123290" y="0"/>
                    </a:lnTo>
                    <a:lnTo>
                      <a:pt x="1098124" y="1169"/>
                    </a:lnTo>
                    <a:lnTo>
                      <a:pt x="1098124" y="302723"/>
                    </a:lnTo>
                    <a:lnTo>
                      <a:pt x="2019" y="302723"/>
                    </a:lnTo>
                    <a:lnTo>
                      <a:pt x="0" y="106167"/>
                    </a:lnTo>
                    <a:close/>
                  </a:path>
                </a:pathLst>
              </a:custGeom>
              <a:solidFill>
                <a:schemeClr val="bg1"/>
              </a:solidFill>
              <a:ln w="12700">
                <a:solidFill>
                  <a:schemeClr val="tx1"/>
                </a:solidFill>
              </a:ln>
            </p:spPr>
            <p:txBody>
              <a:bodyPr wrap="square" lIns="0" tIns="0" rIns="0" bIns="0" rtlCol="0" anchor="ctr">
                <a:noAutofit/>
              </a:bodyPr>
              <a:lstStyle/>
              <a:p>
                <a:pPr algn="ctr" defTabSz="896182">
                  <a:spcBef>
                    <a:spcPct val="0"/>
                  </a:spcBef>
                  <a:defRPr/>
                </a:pPr>
                <a:endParaRPr lang="en-US" sz="1176">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endParaRPr>
              </a:p>
            </p:txBody>
          </p:sp>
          <p:sp>
            <p:nvSpPr>
              <p:cNvPr id="36" name="TextBox 35">
                <a:extLst>
                  <a:ext uri="{FF2B5EF4-FFF2-40B4-BE49-F238E27FC236}">
                    <a16:creationId xmlns:a16="http://schemas.microsoft.com/office/drawing/2014/main" id="{9B063407-2EFE-4998-A01F-D2732635D868}"/>
                  </a:ext>
                </a:extLst>
              </p:cNvPr>
              <p:cNvSpPr txBox="1"/>
              <p:nvPr/>
            </p:nvSpPr>
            <p:spPr>
              <a:xfrm>
                <a:off x="4336582" y="3053664"/>
                <a:ext cx="969422" cy="332399"/>
              </a:xfrm>
              <a:prstGeom prst="rect">
                <a:avLst/>
              </a:prstGeom>
              <a:noFill/>
            </p:spPr>
            <p:txBody>
              <a:bodyPr wrap="square" lIns="0" tIns="0" rIns="0" bIns="0" rtlCol="0">
                <a:spAutoFit/>
              </a:bodyPr>
              <a:lstStyle/>
              <a:p>
                <a:pPr algn="ctr" defTabSz="896182">
                  <a:lnSpc>
                    <a:spcPct val="90000"/>
                  </a:lnSpc>
                  <a:spcBef>
                    <a:spcPct val="0"/>
                  </a:spcBef>
                  <a:spcAft>
                    <a:spcPts val="588"/>
                  </a:spcAft>
                  <a:defRPr/>
                </a:pPr>
                <a:r>
                  <a:rPr lang="en-US" sz="1176"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Binaries &amp; libraries</a:t>
                </a:r>
              </a:p>
            </p:txBody>
          </p:sp>
        </p:grpSp>
        <p:sp>
          <p:nvSpPr>
            <p:cNvPr id="17" name="TextBox 16">
              <a:extLst>
                <a:ext uri="{FF2B5EF4-FFF2-40B4-BE49-F238E27FC236}">
                  <a16:creationId xmlns:a16="http://schemas.microsoft.com/office/drawing/2014/main" id="{C4BF9F7F-2D07-4FBC-B659-64815ACEE6B1}"/>
                </a:ext>
              </a:extLst>
            </p:cNvPr>
            <p:cNvSpPr txBox="1"/>
            <p:nvPr/>
          </p:nvSpPr>
          <p:spPr>
            <a:xfrm>
              <a:off x="4135485" y="2273136"/>
              <a:ext cx="1074558" cy="295626"/>
            </a:xfrm>
            <a:prstGeom prst="rect">
              <a:avLst/>
            </a:prstGeom>
            <a:solidFill>
              <a:srgbClr val="C00000">
                <a:alpha val="2000"/>
              </a:srgbClr>
            </a:solidFill>
            <a:ln w="12700">
              <a:solidFill>
                <a:srgbClr val="C00000"/>
              </a:solidFill>
            </a:ln>
          </p:spPr>
          <p:txBody>
            <a:bodyPr wrap="square" lIns="0" tIns="0" rIns="0" bIns="0" rtlCol="0" anchor="ctr">
              <a:noAutofit/>
            </a:bodyPr>
            <a:lstStyle/>
            <a:p>
              <a:pPr algn="ctr" defTabSz="896182">
                <a:spcBef>
                  <a:spcPct val="0"/>
                </a:spcBef>
                <a:defRPr/>
              </a:pPr>
              <a:endParaRPr lang="en-US" sz="1176"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endParaRPr>
            </a:p>
          </p:txBody>
        </p:sp>
        <p:grpSp>
          <p:nvGrpSpPr>
            <p:cNvPr id="18" name="Group 17">
              <a:extLst>
                <a:ext uri="{FF2B5EF4-FFF2-40B4-BE49-F238E27FC236}">
                  <a16:creationId xmlns:a16="http://schemas.microsoft.com/office/drawing/2014/main" id="{933063F2-978B-420E-8E59-9BEA16D78594}"/>
                </a:ext>
              </a:extLst>
            </p:cNvPr>
            <p:cNvGrpSpPr/>
            <p:nvPr/>
          </p:nvGrpSpPr>
          <p:grpSpPr>
            <a:xfrm>
              <a:off x="4135485" y="3232461"/>
              <a:ext cx="1074558" cy="295626"/>
              <a:chOff x="2063827" y="2936839"/>
              <a:chExt cx="1096105" cy="301554"/>
            </a:xfrm>
          </p:grpSpPr>
          <p:grpSp>
            <p:nvGrpSpPr>
              <p:cNvPr id="31" name="Group 30">
                <a:extLst>
                  <a:ext uri="{FF2B5EF4-FFF2-40B4-BE49-F238E27FC236}">
                    <a16:creationId xmlns:a16="http://schemas.microsoft.com/office/drawing/2014/main" id="{8792D04F-16E8-41AB-980B-0B3E55262E59}"/>
                  </a:ext>
                </a:extLst>
              </p:cNvPr>
              <p:cNvGrpSpPr/>
              <p:nvPr/>
            </p:nvGrpSpPr>
            <p:grpSpPr>
              <a:xfrm>
                <a:off x="2063827" y="2936839"/>
                <a:ext cx="1096105" cy="301554"/>
                <a:chOff x="2063827" y="2949939"/>
                <a:chExt cx="1096105" cy="301554"/>
              </a:xfrm>
            </p:grpSpPr>
            <p:sp>
              <p:nvSpPr>
                <p:cNvPr id="33" name="TextBox 32">
                  <a:extLst>
                    <a:ext uri="{FF2B5EF4-FFF2-40B4-BE49-F238E27FC236}">
                      <a16:creationId xmlns:a16="http://schemas.microsoft.com/office/drawing/2014/main" id="{D275F4C1-6360-453D-A907-77507416CE82}"/>
                    </a:ext>
                  </a:extLst>
                </p:cNvPr>
                <p:cNvSpPr txBox="1"/>
                <p:nvPr/>
              </p:nvSpPr>
              <p:spPr>
                <a:xfrm>
                  <a:off x="2063827" y="2949939"/>
                  <a:ext cx="1096105" cy="301554"/>
                </a:xfrm>
                <a:prstGeom prst="rect">
                  <a:avLst/>
                </a:prstGeom>
                <a:noFill/>
                <a:ln w="12700">
                  <a:solidFill>
                    <a:schemeClr val="tx1"/>
                  </a:solidFill>
                </a:ln>
              </p:spPr>
              <p:txBody>
                <a:bodyPr wrap="square" lIns="0" tIns="0" rIns="0" bIns="0" rtlCol="0" anchor="ctr">
                  <a:noAutofit/>
                </a:bodyPr>
                <a:lstStyle/>
                <a:p>
                  <a:pPr algn="ctr" defTabSz="896182">
                    <a:spcBef>
                      <a:spcPct val="0"/>
                    </a:spcBef>
                    <a:defRPr/>
                  </a:pPr>
                  <a:endParaRPr lang="en-US" sz="1176">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endParaRPr>
                </a:p>
              </p:txBody>
            </p:sp>
            <p:sp>
              <p:nvSpPr>
                <p:cNvPr id="34" name="TextBox 33">
                  <a:extLst>
                    <a:ext uri="{FF2B5EF4-FFF2-40B4-BE49-F238E27FC236}">
                      <a16:creationId xmlns:a16="http://schemas.microsoft.com/office/drawing/2014/main" id="{5C268568-32F3-407F-B6B4-2B077331F1BB}"/>
                    </a:ext>
                  </a:extLst>
                </p:cNvPr>
                <p:cNvSpPr txBox="1"/>
                <p:nvPr/>
              </p:nvSpPr>
              <p:spPr>
                <a:xfrm>
                  <a:off x="2063827" y="3205774"/>
                  <a:ext cx="1096105" cy="45719"/>
                </a:xfrm>
                <a:prstGeom prst="rect">
                  <a:avLst/>
                </a:prstGeom>
                <a:solidFill>
                  <a:srgbClr val="000000"/>
                </a:solidFill>
                <a:ln w="12700">
                  <a:solidFill>
                    <a:schemeClr val="tx1"/>
                  </a:solidFill>
                </a:ln>
              </p:spPr>
              <p:txBody>
                <a:bodyPr wrap="square" lIns="0" tIns="0" rIns="0" bIns="0" rtlCol="0" anchor="ctr">
                  <a:noAutofit/>
                </a:bodyPr>
                <a:lstStyle/>
                <a:p>
                  <a:pPr algn="ctr" defTabSz="896182">
                    <a:spcBef>
                      <a:spcPct val="0"/>
                    </a:spcBef>
                    <a:defRPr/>
                  </a:pPr>
                  <a:endParaRPr lang="en-US" sz="1176">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endParaRPr>
                </a:p>
              </p:txBody>
            </p:sp>
          </p:grpSp>
          <p:sp>
            <p:nvSpPr>
              <p:cNvPr id="32" name="TextBox 31">
                <a:extLst>
                  <a:ext uri="{FF2B5EF4-FFF2-40B4-BE49-F238E27FC236}">
                    <a16:creationId xmlns:a16="http://schemas.microsoft.com/office/drawing/2014/main" id="{BF172F4E-7E8E-4BF6-B1D8-DEF899517FD0}"/>
                  </a:ext>
                </a:extLst>
              </p:cNvPr>
              <p:cNvSpPr txBox="1"/>
              <p:nvPr/>
            </p:nvSpPr>
            <p:spPr>
              <a:xfrm>
                <a:off x="2127168" y="2984245"/>
                <a:ext cx="969422" cy="166199"/>
              </a:xfrm>
              <a:prstGeom prst="rect">
                <a:avLst/>
              </a:prstGeom>
              <a:noFill/>
            </p:spPr>
            <p:txBody>
              <a:bodyPr wrap="square" lIns="0" tIns="0" rIns="0" bIns="0" rtlCol="0">
                <a:spAutoFit/>
              </a:bodyPr>
              <a:lstStyle/>
              <a:p>
                <a:pPr algn="ctr" defTabSz="896182">
                  <a:lnSpc>
                    <a:spcPct val="90000"/>
                  </a:lnSpc>
                  <a:spcBef>
                    <a:spcPct val="0"/>
                  </a:spcBef>
                  <a:spcAft>
                    <a:spcPts val="588"/>
                  </a:spcAft>
                  <a:defRPr/>
                </a:pPr>
                <a:r>
                  <a:rPr lang="en-US" sz="1176">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Guest OS</a:t>
                </a:r>
              </a:p>
            </p:txBody>
          </p:sp>
        </p:grpSp>
        <p:sp>
          <p:nvSpPr>
            <p:cNvPr id="19" name="Rectangle: Rounded Corners 85">
              <a:extLst>
                <a:ext uri="{FF2B5EF4-FFF2-40B4-BE49-F238E27FC236}">
                  <a16:creationId xmlns:a16="http://schemas.microsoft.com/office/drawing/2014/main" id="{1E5B5484-1320-4096-8302-171AEF820E4D}"/>
                </a:ext>
              </a:extLst>
            </p:cNvPr>
            <p:cNvSpPr/>
            <p:nvPr/>
          </p:nvSpPr>
          <p:spPr bwMode="auto">
            <a:xfrm>
              <a:off x="4000191" y="2115936"/>
              <a:ext cx="1345143" cy="156934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Yu Gothic UI Semibold" panose="020B0700000000000000" pitchFamily="50" charset="-128"/>
                <a:ea typeface="Yu Gothic UI Semibold" panose="020B0700000000000000" pitchFamily="50" charset="-128"/>
                <a:cs typeface="Segoe UI" pitchFamily="34" charset="0"/>
              </a:endParaRPr>
            </a:p>
          </p:txBody>
        </p:sp>
        <p:sp>
          <p:nvSpPr>
            <p:cNvPr id="20" name="Title 1">
              <a:extLst>
                <a:ext uri="{FF2B5EF4-FFF2-40B4-BE49-F238E27FC236}">
                  <a16:creationId xmlns:a16="http://schemas.microsoft.com/office/drawing/2014/main" id="{FDB00759-4E77-4DC9-95AA-AFEECA5A600E}"/>
                </a:ext>
              </a:extLst>
            </p:cNvPr>
            <p:cNvSpPr txBox="1">
              <a:spLocks/>
            </p:cNvSpPr>
            <p:nvPr/>
          </p:nvSpPr>
          <p:spPr>
            <a:xfrm>
              <a:off x="4000192" y="1901917"/>
              <a:ext cx="703475"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896182">
                <a:lnSpc>
                  <a:spcPct val="100000"/>
                </a:lnSpc>
                <a:defRPr/>
              </a:pPr>
              <a:r>
                <a:rPr lang="en-US" sz="1176" spc="0">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VM</a:t>
              </a:r>
            </a:p>
          </p:txBody>
        </p:sp>
        <p:grpSp>
          <p:nvGrpSpPr>
            <p:cNvPr id="21" name="Group 4">
              <a:extLst>
                <a:ext uri="{FF2B5EF4-FFF2-40B4-BE49-F238E27FC236}">
                  <a16:creationId xmlns:a16="http://schemas.microsoft.com/office/drawing/2014/main" id="{88234F7C-F525-4E9B-A434-D4BA9C3DA706}"/>
                </a:ext>
              </a:extLst>
            </p:cNvPr>
            <p:cNvGrpSpPr/>
            <p:nvPr/>
          </p:nvGrpSpPr>
          <p:grpSpPr>
            <a:xfrm>
              <a:off x="2395934" y="5001752"/>
              <a:ext cx="2956040" cy="541370"/>
              <a:chOff x="7316851" y="5612524"/>
              <a:chExt cx="3516312" cy="552226"/>
            </a:xfrm>
          </p:grpSpPr>
          <p:sp>
            <p:nvSpPr>
              <p:cNvPr id="29" name="Rectangle: Rounded Corners 85">
                <a:extLst>
                  <a:ext uri="{FF2B5EF4-FFF2-40B4-BE49-F238E27FC236}">
                    <a16:creationId xmlns:a16="http://schemas.microsoft.com/office/drawing/2014/main" id="{35397F0C-E6EB-4BE7-A16C-3DBE6195405A}"/>
                  </a:ext>
                </a:extLst>
              </p:cNvPr>
              <p:cNvSpPr/>
              <p:nvPr/>
            </p:nvSpPr>
            <p:spPr bwMode="auto">
              <a:xfrm>
                <a:off x="7316851" y="5612524"/>
                <a:ext cx="3516312" cy="552226"/>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896182">
                  <a:spcBef>
                    <a:spcPct val="0"/>
                  </a:spcBef>
                  <a:defRPr/>
                </a:pPr>
                <a:r>
                  <a:rPr lang="en-US" sz="1176">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Hardware</a:t>
                </a:r>
              </a:p>
            </p:txBody>
          </p:sp>
          <p:sp>
            <p:nvSpPr>
              <p:cNvPr id="30" name="monitor" title="Icon of a monitor">
                <a:extLst>
                  <a:ext uri="{FF2B5EF4-FFF2-40B4-BE49-F238E27FC236}">
                    <a16:creationId xmlns:a16="http://schemas.microsoft.com/office/drawing/2014/main" id="{0CB63E3A-D750-4190-B3B8-785871A23F02}"/>
                  </a:ext>
                </a:extLst>
              </p:cNvPr>
              <p:cNvSpPr>
                <a:spLocks noChangeAspect="1" noEditPoints="1"/>
              </p:cNvSpPr>
              <p:nvPr/>
            </p:nvSpPr>
            <p:spPr bwMode="auto">
              <a:xfrm>
                <a:off x="7477636" y="5761293"/>
                <a:ext cx="332322" cy="25468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gradFill>
                    <a:gsLst>
                      <a:gs pos="0">
                        <a:srgbClr val="505050"/>
                      </a:gs>
                      <a:gs pos="100000">
                        <a:srgbClr val="505050"/>
                      </a:gs>
                    </a:gsLst>
                  </a:gradFill>
                  <a:latin typeface="Yu Gothic UI Semibold" panose="020B0700000000000000" pitchFamily="50" charset="-128"/>
                  <a:ea typeface="Yu Gothic UI Semibold" panose="020B0700000000000000" pitchFamily="50" charset="-128"/>
                </a:endParaRPr>
              </a:p>
            </p:txBody>
          </p:sp>
        </p:grpSp>
        <p:grpSp>
          <p:nvGrpSpPr>
            <p:cNvPr id="22" name="Group 7">
              <a:extLst>
                <a:ext uri="{FF2B5EF4-FFF2-40B4-BE49-F238E27FC236}">
                  <a16:creationId xmlns:a16="http://schemas.microsoft.com/office/drawing/2014/main" id="{4B7E056E-7970-472E-9C8F-F17D61947264}"/>
                </a:ext>
              </a:extLst>
            </p:cNvPr>
            <p:cNvGrpSpPr/>
            <p:nvPr/>
          </p:nvGrpSpPr>
          <p:grpSpPr>
            <a:xfrm>
              <a:off x="2395934" y="4411291"/>
              <a:ext cx="2956040" cy="541370"/>
              <a:chOff x="7316851" y="4927100"/>
              <a:chExt cx="3516312" cy="552226"/>
            </a:xfrm>
          </p:grpSpPr>
          <p:sp>
            <p:nvSpPr>
              <p:cNvPr id="27" name="Rectangle: Rounded Corners 85">
                <a:extLst>
                  <a:ext uri="{FF2B5EF4-FFF2-40B4-BE49-F238E27FC236}">
                    <a16:creationId xmlns:a16="http://schemas.microsoft.com/office/drawing/2014/main" id="{A70D8D5E-C5EF-42F4-B6DB-B99807B617FE}"/>
                  </a:ext>
                </a:extLst>
              </p:cNvPr>
              <p:cNvSpPr/>
              <p:nvPr/>
            </p:nvSpPr>
            <p:spPr bwMode="auto">
              <a:xfrm>
                <a:off x="7316851" y="4927100"/>
                <a:ext cx="3516312" cy="552226"/>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896182">
                  <a:spcBef>
                    <a:spcPct val="0"/>
                  </a:spcBef>
                  <a:defRPr/>
                </a:pPr>
                <a:r>
                  <a:rPr lang="en-US" sz="1176"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OS</a:t>
                </a:r>
                <a:r>
                  <a:rPr lang="ja-JP" altLang="en-US" sz="1176"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 </a:t>
                </a:r>
                <a:endParaRPr lang="en-US" sz="1176"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endParaRPr>
              </a:p>
            </p:txBody>
          </p:sp>
          <p:sp>
            <p:nvSpPr>
              <p:cNvPr id="28" name="Processing_E9F5" title="Icon of two interlocked gears">
                <a:extLst>
                  <a:ext uri="{FF2B5EF4-FFF2-40B4-BE49-F238E27FC236}">
                    <a16:creationId xmlns:a16="http://schemas.microsoft.com/office/drawing/2014/main" id="{E7D09086-8292-4461-A7F3-D5D096E0F12B}"/>
                  </a:ext>
                </a:extLst>
              </p:cNvPr>
              <p:cNvSpPr>
                <a:spLocks noChangeAspect="1" noEditPoints="1"/>
              </p:cNvSpPr>
              <p:nvPr/>
            </p:nvSpPr>
            <p:spPr bwMode="auto">
              <a:xfrm>
                <a:off x="7491169" y="5070284"/>
                <a:ext cx="305256" cy="26585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C3C41"/>
                  </a:solidFill>
                  <a:latin typeface="Yu Gothic UI Semibold" panose="020B0700000000000000" pitchFamily="50" charset="-128"/>
                  <a:ea typeface="Yu Gothic UI Semibold" panose="020B0700000000000000" pitchFamily="50" charset="-128"/>
                </a:endParaRPr>
              </a:p>
            </p:txBody>
          </p:sp>
        </p:grpSp>
        <p:grpSp>
          <p:nvGrpSpPr>
            <p:cNvPr id="23" name="Group 10">
              <a:extLst>
                <a:ext uri="{FF2B5EF4-FFF2-40B4-BE49-F238E27FC236}">
                  <a16:creationId xmlns:a16="http://schemas.microsoft.com/office/drawing/2014/main" id="{CD69C02E-72B4-450C-8614-751F7F7676A0}"/>
                </a:ext>
              </a:extLst>
            </p:cNvPr>
            <p:cNvGrpSpPr/>
            <p:nvPr/>
          </p:nvGrpSpPr>
          <p:grpSpPr>
            <a:xfrm>
              <a:off x="2389294" y="3827206"/>
              <a:ext cx="2956040" cy="541370"/>
              <a:chOff x="7316851" y="4241676"/>
              <a:chExt cx="3516312" cy="552226"/>
            </a:xfrm>
          </p:grpSpPr>
          <p:sp>
            <p:nvSpPr>
              <p:cNvPr id="25" name="Rectangle: Rounded Corners 85">
                <a:extLst>
                  <a:ext uri="{FF2B5EF4-FFF2-40B4-BE49-F238E27FC236}">
                    <a16:creationId xmlns:a16="http://schemas.microsoft.com/office/drawing/2014/main" id="{2BA770EC-2BCC-4AC6-9CF8-4304E109AC09}"/>
                  </a:ext>
                </a:extLst>
              </p:cNvPr>
              <p:cNvSpPr/>
              <p:nvPr/>
            </p:nvSpPr>
            <p:spPr bwMode="auto">
              <a:xfrm>
                <a:off x="7316851" y="4241676"/>
                <a:ext cx="3516312" cy="552226"/>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896182">
                  <a:spcBef>
                    <a:spcPct val="0"/>
                  </a:spcBef>
                  <a:defRPr/>
                </a:pPr>
                <a:r>
                  <a:rPr lang="en-US" sz="1176">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Hypervisor</a:t>
                </a:r>
              </a:p>
            </p:txBody>
          </p:sp>
          <p:sp>
            <p:nvSpPr>
              <p:cNvPr id="26" name="Touch_E815" title="Icon of a closed hand with one finger pressing a button">
                <a:extLst>
                  <a:ext uri="{FF2B5EF4-FFF2-40B4-BE49-F238E27FC236}">
                    <a16:creationId xmlns:a16="http://schemas.microsoft.com/office/drawing/2014/main" id="{9A51DEA3-D7E2-4705-89FC-82BD3FAE716C}"/>
                  </a:ext>
                </a:extLst>
              </p:cNvPr>
              <p:cNvSpPr>
                <a:spLocks noChangeAspect="1" noEditPoints="1"/>
              </p:cNvSpPr>
              <p:nvPr/>
            </p:nvSpPr>
            <p:spPr bwMode="auto">
              <a:xfrm>
                <a:off x="7552843" y="4384861"/>
                <a:ext cx="181909" cy="265857"/>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gradFill>
                    <a:gsLst>
                      <a:gs pos="0">
                        <a:srgbClr val="505050"/>
                      </a:gs>
                      <a:gs pos="100000">
                        <a:srgbClr val="505050"/>
                      </a:gs>
                    </a:gsLst>
                    <a:lin ang="5400000" scaled="1"/>
                  </a:gradFill>
                  <a:latin typeface="Yu Gothic UI Semibold" panose="020B0700000000000000" pitchFamily="50" charset="-128"/>
                  <a:ea typeface="Yu Gothic UI Semibold" panose="020B0700000000000000" pitchFamily="50" charset="-128"/>
                </a:endParaRPr>
              </a:p>
            </p:txBody>
          </p:sp>
        </p:grpSp>
        <p:sp>
          <p:nvSpPr>
            <p:cNvPr id="24" name="TextBox 9">
              <a:extLst>
                <a:ext uri="{FF2B5EF4-FFF2-40B4-BE49-F238E27FC236}">
                  <a16:creationId xmlns:a16="http://schemas.microsoft.com/office/drawing/2014/main" id="{A9406D90-9426-41EE-987D-8564A14A6E86}"/>
                </a:ext>
              </a:extLst>
            </p:cNvPr>
            <p:cNvSpPr txBox="1"/>
            <p:nvPr/>
          </p:nvSpPr>
          <p:spPr>
            <a:xfrm>
              <a:off x="2542477" y="2300738"/>
              <a:ext cx="1074558" cy="295626"/>
            </a:xfrm>
            <a:prstGeom prst="rect">
              <a:avLst/>
            </a:prstGeom>
            <a:solidFill>
              <a:srgbClr val="C00000"/>
            </a:solidFill>
            <a:ln w="12700">
              <a:solidFill>
                <a:srgbClr val="C00000"/>
              </a:solidFill>
            </a:ln>
          </p:spPr>
          <p:txBody>
            <a:bodyPr wrap="square" lIns="0" tIns="0" rIns="0" bIns="0" rtlCol="0" anchor="ctr">
              <a:noAutofit/>
            </a:bodyPr>
            <a:lstStyle/>
            <a:p>
              <a:pPr algn="ctr" defTabSz="896182">
                <a:spcBef>
                  <a:spcPct val="0"/>
                </a:spcBef>
                <a:defRPr/>
              </a:pPr>
              <a:r>
                <a:rPr lang="en-US" sz="1176" dirty="0">
                  <a:ln w="3175">
                    <a:noFill/>
                  </a:ln>
                  <a:solidFill>
                    <a:schemeClr val="bg1"/>
                  </a:solidFill>
                  <a:latin typeface="Yu Gothic UI Semibold" panose="020B0700000000000000" pitchFamily="50" charset="-128"/>
                  <a:ea typeface="Yu Gothic UI Semibold" panose="020B0700000000000000" pitchFamily="50" charset="-128"/>
                  <a:cs typeface="Segoe UI Semibold" panose="020B0702040204020203" pitchFamily="34" charset="0"/>
                </a:rPr>
                <a:t>App1</a:t>
              </a:r>
            </a:p>
          </p:txBody>
        </p:sp>
      </p:grpSp>
      <p:grpSp>
        <p:nvGrpSpPr>
          <p:cNvPr id="43" name="グループ化 25">
            <a:extLst>
              <a:ext uri="{FF2B5EF4-FFF2-40B4-BE49-F238E27FC236}">
                <a16:creationId xmlns:a16="http://schemas.microsoft.com/office/drawing/2014/main" id="{96C6FECA-BD1A-4D39-A5A8-6EC087E65040}"/>
              </a:ext>
            </a:extLst>
          </p:cNvPr>
          <p:cNvGrpSpPr/>
          <p:nvPr/>
        </p:nvGrpSpPr>
        <p:grpSpPr>
          <a:xfrm>
            <a:off x="6618645" y="961382"/>
            <a:ext cx="3316928" cy="3837569"/>
            <a:chOff x="6506498" y="1720880"/>
            <a:chExt cx="3316928" cy="3837569"/>
          </a:xfrm>
        </p:grpSpPr>
        <p:cxnSp>
          <p:nvCxnSpPr>
            <p:cNvPr id="44" name="Straight Connector 43">
              <a:extLst>
                <a:ext uri="{FF2B5EF4-FFF2-40B4-BE49-F238E27FC236}">
                  <a16:creationId xmlns:a16="http://schemas.microsoft.com/office/drawing/2014/main" id="{090164EB-8A06-40E9-A44F-E1E92F1A13A9}"/>
                </a:ext>
              </a:extLst>
            </p:cNvPr>
            <p:cNvCxnSpPr>
              <a:cxnSpLocks/>
            </p:cNvCxnSpPr>
            <p:nvPr/>
          </p:nvCxnSpPr>
          <p:spPr>
            <a:xfrm>
              <a:off x="7259417" y="2770732"/>
              <a:ext cx="0" cy="477186"/>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41031F04-898B-437C-B96D-9C7641B1EB96}"/>
                </a:ext>
              </a:extLst>
            </p:cNvPr>
            <p:cNvGrpSpPr/>
            <p:nvPr/>
          </p:nvGrpSpPr>
          <p:grpSpPr>
            <a:xfrm>
              <a:off x="6721148" y="2891862"/>
              <a:ext cx="1076537" cy="434254"/>
              <a:chOff x="2635804" y="2998382"/>
              <a:chExt cx="1098124" cy="442962"/>
            </a:xfrm>
          </p:grpSpPr>
          <p:sp>
            <p:nvSpPr>
              <p:cNvPr id="74" name="TextBox 73">
                <a:extLst>
                  <a:ext uri="{FF2B5EF4-FFF2-40B4-BE49-F238E27FC236}">
                    <a16:creationId xmlns:a16="http://schemas.microsoft.com/office/drawing/2014/main" id="{45D8872E-1B64-450E-BF29-CFA263264E51}"/>
                  </a:ext>
                </a:extLst>
              </p:cNvPr>
              <p:cNvSpPr txBox="1"/>
              <p:nvPr/>
            </p:nvSpPr>
            <p:spPr>
              <a:xfrm>
                <a:off x="2635804" y="2998382"/>
                <a:ext cx="1098124" cy="442962"/>
              </a:xfrm>
              <a:custGeom>
                <a:avLst/>
                <a:gdLst>
                  <a:gd name="connsiteX0" fmla="*/ 0 w 1096105"/>
                  <a:gd name="connsiteY0" fmla="*/ 0 h 301554"/>
                  <a:gd name="connsiteX1" fmla="*/ 1096105 w 1096105"/>
                  <a:gd name="connsiteY1" fmla="*/ 0 h 301554"/>
                  <a:gd name="connsiteX2" fmla="*/ 1096105 w 1096105"/>
                  <a:gd name="connsiteY2" fmla="*/ 301554 h 301554"/>
                  <a:gd name="connsiteX3" fmla="*/ 0 w 1096105"/>
                  <a:gd name="connsiteY3" fmla="*/ 301554 h 301554"/>
                  <a:gd name="connsiteX4" fmla="*/ 0 w 1096105"/>
                  <a:gd name="connsiteY4" fmla="*/ 0 h 301554"/>
                  <a:gd name="connsiteX0" fmla="*/ 0 w 1096105"/>
                  <a:gd name="connsiteY0" fmla="*/ 1169 h 302723"/>
                  <a:gd name="connsiteX1" fmla="*/ 121271 w 1096105"/>
                  <a:gd name="connsiteY1" fmla="*/ 0 h 302723"/>
                  <a:gd name="connsiteX2" fmla="*/ 1096105 w 1096105"/>
                  <a:gd name="connsiteY2" fmla="*/ 1169 h 302723"/>
                  <a:gd name="connsiteX3" fmla="*/ 1096105 w 1096105"/>
                  <a:gd name="connsiteY3" fmla="*/ 302723 h 302723"/>
                  <a:gd name="connsiteX4" fmla="*/ 0 w 1096105"/>
                  <a:gd name="connsiteY4" fmla="*/ 302723 h 302723"/>
                  <a:gd name="connsiteX5" fmla="*/ 0 w 1096105"/>
                  <a:gd name="connsiteY5" fmla="*/ 1169 h 302723"/>
                  <a:gd name="connsiteX0" fmla="*/ 2019 w 1098124"/>
                  <a:gd name="connsiteY0" fmla="*/ 1169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 name="connsiteX6" fmla="*/ 2019 w 1098124"/>
                  <a:gd name="connsiteY6" fmla="*/ 1169 h 302723"/>
                  <a:gd name="connsiteX0" fmla="*/ 0 w 1098124"/>
                  <a:gd name="connsiteY0" fmla="*/ 106167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8124" h="302723">
                    <a:moveTo>
                      <a:pt x="0" y="106167"/>
                    </a:moveTo>
                    <a:lnTo>
                      <a:pt x="123290" y="0"/>
                    </a:lnTo>
                    <a:lnTo>
                      <a:pt x="1098124" y="1169"/>
                    </a:lnTo>
                    <a:lnTo>
                      <a:pt x="1098124" y="302723"/>
                    </a:lnTo>
                    <a:lnTo>
                      <a:pt x="2019" y="302723"/>
                    </a:lnTo>
                    <a:lnTo>
                      <a:pt x="0" y="106167"/>
                    </a:lnTo>
                    <a:close/>
                  </a:path>
                </a:pathLst>
              </a:custGeom>
              <a:solidFill>
                <a:schemeClr val="bg1"/>
              </a:solidFill>
              <a:ln w="12700">
                <a:solidFill>
                  <a:schemeClr val="tx1"/>
                </a:solidFill>
              </a:ln>
            </p:spPr>
            <p:txBody>
              <a:bodyPr wrap="square" lIns="0" tIns="0" rIns="0" bIns="0" rtlCol="0" anchor="ctr">
                <a:noAutofit/>
              </a:bodyPr>
              <a:lstStyle/>
              <a:p>
                <a:pPr algn="ctr" defTabSz="896182">
                  <a:spcBef>
                    <a:spcPct val="0"/>
                  </a:spcBef>
                  <a:defRPr/>
                </a:pPr>
                <a:endParaRPr lang="en-US" sz="1176">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endParaRPr>
              </a:p>
            </p:txBody>
          </p:sp>
          <p:sp>
            <p:nvSpPr>
              <p:cNvPr id="75" name="TextBox 74">
                <a:extLst>
                  <a:ext uri="{FF2B5EF4-FFF2-40B4-BE49-F238E27FC236}">
                    <a16:creationId xmlns:a16="http://schemas.microsoft.com/office/drawing/2014/main" id="{3C2934BC-0669-4A76-9BA9-C724C47E8EAF}"/>
                  </a:ext>
                </a:extLst>
              </p:cNvPr>
              <p:cNvSpPr txBox="1"/>
              <p:nvPr/>
            </p:nvSpPr>
            <p:spPr>
              <a:xfrm>
                <a:off x="2700155" y="3053664"/>
                <a:ext cx="969422" cy="332399"/>
              </a:xfrm>
              <a:prstGeom prst="rect">
                <a:avLst/>
              </a:prstGeom>
              <a:noFill/>
            </p:spPr>
            <p:txBody>
              <a:bodyPr wrap="square" lIns="0" tIns="0" rIns="0" bIns="0" rtlCol="0">
                <a:spAutoFit/>
              </a:bodyPr>
              <a:lstStyle/>
              <a:p>
                <a:pPr algn="ctr" defTabSz="896182">
                  <a:lnSpc>
                    <a:spcPct val="90000"/>
                  </a:lnSpc>
                  <a:spcBef>
                    <a:spcPct val="0"/>
                  </a:spcBef>
                  <a:spcAft>
                    <a:spcPts val="588"/>
                  </a:spcAft>
                  <a:defRPr/>
                </a:pPr>
                <a:r>
                  <a:rPr lang="en-US" sz="1176">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Binaries &amp; libraries</a:t>
                </a:r>
              </a:p>
            </p:txBody>
          </p:sp>
        </p:grpSp>
        <p:sp>
          <p:nvSpPr>
            <p:cNvPr id="46" name="Rectangle: Rounded Corners 85">
              <a:extLst>
                <a:ext uri="{FF2B5EF4-FFF2-40B4-BE49-F238E27FC236}">
                  <a16:creationId xmlns:a16="http://schemas.microsoft.com/office/drawing/2014/main" id="{4CC61D4A-58BE-43E2-AB56-C743C472CC4A}"/>
                </a:ext>
              </a:extLst>
            </p:cNvPr>
            <p:cNvSpPr/>
            <p:nvPr/>
          </p:nvSpPr>
          <p:spPr bwMode="auto">
            <a:xfrm>
              <a:off x="6586845" y="2115936"/>
              <a:ext cx="1345143" cy="1397031"/>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Yu Gothic UI Semibold" panose="020B0700000000000000" pitchFamily="50" charset="-128"/>
                <a:ea typeface="Yu Gothic UI Semibold" panose="020B0700000000000000" pitchFamily="50" charset="-128"/>
                <a:cs typeface="Segoe UI" pitchFamily="34" charset="0"/>
              </a:endParaRPr>
            </a:p>
          </p:txBody>
        </p:sp>
        <p:sp>
          <p:nvSpPr>
            <p:cNvPr id="47" name="Title 1">
              <a:extLst>
                <a:ext uri="{FF2B5EF4-FFF2-40B4-BE49-F238E27FC236}">
                  <a16:creationId xmlns:a16="http://schemas.microsoft.com/office/drawing/2014/main" id="{F3C76C36-C2F6-4AB5-BB7E-E186852FC300}"/>
                </a:ext>
              </a:extLst>
            </p:cNvPr>
            <p:cNvSpPr txBox="1">
              <a:spLocks/>
            </p:cNvSpPr>
            <p:nvPr/>
          </p:nvSpPr>
          <p:spPr>
            <a:xfrm>
              <a:off x="6586844" y="1720880"/>
              <a:ext cx="896425" cy="362072"/>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896182">
                <a:lnSpc>
                  <a:spcPct val="100000"/>
                </a:lnSpc>
                <a:defRPr/>
              </a:pPr>
              <a:r>
                <a:rPr lang="en-US" sz="1176" spc="0" dirty="0">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Containers</a:t>
              </a:r>
            </a:p>
          </p:txBody>
        </p:sp>
        <p:grpSp>
          <p:nvGrpSpPr>
            <p:cNvPr id="48" name="Group 47">
              <a:extLst>
                <a:ext uri="{FF2B5EF4-FFF2-40B4-BE49-F238E27FC236}">
                  <a16:creationId xmlns:a16="http://schemas.microsoft.com/office/drawing/2014/main" id="{F796AD85-BD44-4EF2-AE23-9583054A25BE}"/>
                </a:ext>
              </a:extLst>
            </p:cNvPr>
            <p:cNvGrpSpPr/>
            <p:nvPr/>
          </p:nvGrpSpPr>
          <p:grpSpPr>
            <a:xfrm>
              <a:off x="7752989" y="1926153"/>
              <a:ext cx="371281" cy="371281"/>
              <a:chOff x="8424715" y="2683616"/>
              <a:chExt cx="378726" cy="378726"/>
            </a:xfrm>
          </p:grpSpPr>
          <p:sp>
            <p:nvSpPr>
              <p:cNvPr id="72" name="Oval 71">
                <a:extLst>
                  <a:ext uri="{FF2B5EF4-FFF2-40B4-BE49-F238E27FC236}">
                    <a16:creationId xmlns:a16="http://schemas.microsoft.com/office/drawing/2014/main" id="{28961976-81E4-4F7C-B428-8A6FC4FAE1DC}"/>
                  </a:ext>
                </a:extLst>
              </p:cNvPr>
              <p:cNvSpPr/>
              <p:nvPr/>
            </p:nvSpPr>
            <p:spPr bwMode="auto">
              <a:xfrm>
                <a:off x="8424715" y="2683616"/>
                <a:ext cx="378726" cy="3787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Yu Gothic UI Semibold" panose="020B0700000000000000" pitchFamily="50" charset="-128"/>
                  <a:ea typeface="Yu Gothic UI Semibold" panose="020B0700000000000000" pitchFamily="50" charset="-128"/>
                  <a:cs typeface="Segoe UI" pitchFamily="34" charset="0"/>
                </a:endParaRPr>
              </a:p>
            </p:txBody>
          </p:sp>
          <p:sp>
            <p:nvSpPr>
              <p:cNvPr id="73" name="Freeform: Shape 72">
                <a:extLst>
                  <a:ext uri="{FF2B5EF4-FFF2-40B4-BE49-F238E27FC236}">
                    <a16:creationId xmlns:a16="http://schemas.microsoft.com/office/drawing/2014/main" id="{A41FF0A4-9D5B-4C58-BEBF-9BECD6066BE4}"/>
                  </a:ext>
                </a:extLst>
              </p:cNvPr>
              <p:cNvSpPr/>
              <p:nvPr/>
            </p:nvSpPr>
            <p:spPr>
              <a:xfrm>
                <a:off x="8487399" y="2726234"/>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Yu Gothic UI Semibold" panose="020B0700000000000000" pitchFamily="50" charset="-128"/>
                  <a:ea typeface="Yu Gothic UI Semibold" panose="020B0700000000000000" pitchFamily="50" charset="-128"/>
                </a:endParaRPr>
              </a:p>
            </p:txBody>
          </p:sp>
        </p:grpSp>
        <p:grpSp>
          <p:nvGrpSpPr>
            <p:cNvPr id="49" name="Group 48">
              <a:extLst>
                <a:ext uri="{FF2B5EF4-FFF2-40B4-BE49-F238E27FC236}">
                  <a16:creationId xmlns:a16="http://schemas.microsoft.com/office/drawing/2014/main" id="{D6C399BB-98D9-4973-8BB8-2233A465CBF8}"/>
                </a:ext>
              </a:extLst>
            </p:cNvPr>
            <p:cNvGrpSpPr/>
            <p:nvPr/>
          </p:nvGrpSpPr>
          <p:grpSpPr>
            <a:xfrm>
              <a:off x="8420304" y="2891862"/>
              <a:ext cx="1076537" cy="434255"/>
              <a:chOff x="2635804" y="2998382"/>
              <a:chExt cx="1098124" cy="442962"/>
            </a:xfrm>
          </p:grpSpPr>
          <p:sp>
            <p:nvSpPr>
              <p:cNvPr id="70" name="TextBox 69">
                <a:extLst>
                  <a:ext uri="{FF2B5EF4-FFF2-40B4-BE49-F238E27FC236}">
                    <a16:creationId xmlns:a16="http://schemas.microsoft.com/office/drawing/2014/main" id="{1C4B757A-5EAB-4CA0-9D20-F352633B6C2E}"/>
                  </a:ext>
                </a:extLst>
              </p:cNvPr>
              <p:cNvSpPr txBox="1"/>
              <p:nvPr/>
            </p:nvSpPr>
            <p:spPr>
              <a:xfrm>
                <a:off x="2635804" y="2998382"/>
                <a:ext cx="1098124" cy="442962"/>
              </a:xfrm>
              <a:custGeom>
                <a:avLst/>
                <a:gdLst>
                  <a:gd name="connsiteX0" fmla="*/ 0 w 1096105"/>
                  <a:gd name="connsiteY0" fmla="*/ 0 h 301554"/>
                  <a:gd name="connsiteX1" fmla="*/ 1096105 w 1096105"/>
                  <a:gd name="connsiteY1" fmla="*/ 0 h 301554"/>
                  <a:gd name="connsiteX2" fmla="*/ 1096105 w 1096105"/>
                  <a:gd name="connsiteY2" fmla="*/ 301554 h 301554"/>
                  <a:gd name="connsiteX3" fmla="*/ 0 w 1096105"/>
                  <a:gd name="connsiteY3" fmla="*/ 301554 h 301554"/>
                  <a:gd name="connsiteX4" fmla="*/ 0 w 1096105"/>
                  <a:gd name="connsiteY4" fmla="*/ 0 h 301554"/>
                  <a:gd name="connsiteX0" fmla="*/ 0 w 1096105"/>
                  <a:gd name="connsiteY0" fmla="*/ 1169 h 302723"/>
                  <a:gd name="connsiteX1" fmla="*/ 121271 w 1096105"/>
                  <a:gd name="connsiteY1" fmla="*/ 0 h 302723"/>
                  <a:gd name="connsiteX2" fmla="*/ 1096105 w 1096105"/>
                  <a:gd name="connsiteY2" fmla="*/ 1169 h 302723"/>
                  <a:gd name="connsiteX3" fmla="*/ 1096105 w 1096105"/>
                  <a:gd name="connsiteY3" fmla="*/ 302723 h 302723"/>
                  <a:gd name="connsiteX4" fmla="*/ 0 w 1096105"/>
                  <a:gd name="connsiteY4" fmla="*/ 302723 h 302723"/>
                  <a:gd name="connsiteX5" fmla="*/ 0 w 1096105"/>
                  <a:gd name="connsiteY5" fmla="*/ 1169 h 302723"/>
                  <a:gd name="connsiteX0" fmla="*/ 2019 w 1098124"/>
                  <a:gd name="connsiteY0" fmla="*/ 1169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 name="connsiteX6" fmla="*/ 2019 w 1098124"/>
                  <a:gd name="connsiteY6" fmla="*/ 1169 h 302723"/>
                  <a:gd name="connsiteX0" fmla="*/ 0 w 1098124"/>
                  <a:gd name="connsiteY0" fmla="*/ 106167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8124" h="302723">
                    <a:moveTo>
                      <a:pt x="0" y="106167"/>
                    </a:moveTo>
                    <a:lnTo>
                      <a:pt x="123290" y="0"/>
                    </a:lnTo>
                    <a:lnTo>
                      <a:pt x="1098124" y="1169"/>
                    </a:lnTo>
                    <a:lnTo>
                      <a:pt x="1098124" y="302723"/>
                    </a:lnTo>
                    <a:lnTo>
                      <a:pt x="2019" y="302723"/>
                    </a:lnTo>
                    <a:lnTo>
                      <a:pt x="0" y="106167"/>
                    </a:lnTo>
                    <a:close/>
                  </a:path>
                </a:pathLst>
              </a:custGeom>
              <a:solidFill>
                <a:schemeClr val="bg1"/>
              </a:solidFill>
              <a:ln w="12700">
                <a:solidFill>
                  <a:schemeClr val="tx1"/>
                </a:solidFill>
              </a:ln>
            </p:spPr>
            <p:txBody>
              <a:bodyPr wrap="square" lIns="0" tIns="0" rIns="0" bIns="0" rtlCol="0" anchor="ctr">
                <a:noAutofit/>
              </a:bodyPr>
              <a:lstStyle/>
              <a:p>
                <a:pPr algn="ctr" defTabSz="896182">
                  <a:spcBef>
                    <a:spcPct val="0"/>
                  </a:spcBef>
                  <a:defRPr/>
                </a:pPr>
                <a:endParaRPr lang="en-US" sz="1176">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endParaRPr>
              </a:p>
            </p:txBody>
          </p:sp>
          <p:sp>
            <p:nvSpPr>
              <p:cNvPr id="71" name="TextBox 70">
                <a:extLst>
                  <a:ext uri="{FF2B5EF4-FFF2-40B4-BE49-F238E27FC236}">
                    <a16:creationId xmlns:a16="http://schemas.microsoft.com/office/drawing/2014/main" id="{AD783A27-A5FB-4444-B754-90A0BCF91062}"/>
                  </a:ext>
                </a:extLst>
              </p:cNvPr>
              <p:cNvSpPr txBox="1"/>
              <p:nvPr/>
            </p:nvSpPr>
            <p:spPr>
              <a:xfrm>
                <a:off x="2700155" y="3053664"/>
                <a:ext cx="969422" cy="332399"/>
              </a:xfrm>
              <a:prstGeom prst="rect">
                <a:avLst/>
              </a:prstGeom>
              <a:noFill/>
            </p:spPr>
            <p:txBody>
              <a:bodyPr wrap="square" lIns="0" tIns="0" rIns="0" bIns="0" rtlCol="0">
                <a:spAutoFit/>
              </a:bodyPr>
              <a:lstStyle/>
              <a:p>
                <a:pPr algn="ctr" defTabSz="896182">
                  <a:lnSpc>
                    <a:spcPct val="90000"/>
                  </a:lnSpc>
                  <a:spcBef>
                    <a:spcPct val="0"/>
                  </a:spcBef>
                  <a:spcAft>
                    <a:spcPts val="588"/>
                  </a:spcAft>
                  <a:defRPr/>
                </a:pPr>
                <a:r>
                  <a:rPr lang="en-US" sz="1176">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Binaries &amp; libraries</a:t>
                </a:r>
              </a:p>
            </p:txBody>
          </p:sp>
        </p:grpSp>
        <p:sp>
          <p:nvSpPr>
            <p:cNvPr id="50" name="Rectangle: Rounded Corners 85">
              <a:extLst>
                <a:ext uri="{FF2B5EF4-FFF2-40B4-BE49-F238E27FC236}">
                  <a16:creationId xmlns:a16="http://schemas.microsoft.com/office/drawing/2014/main" id="{B2E6E733-C123-4034-B95B-C85B43F86EC4}"/>
                </a:ext>
              </a:extLst>
            </p:cNvPr>
            <p:cNvSpPr/>
            <p:nvPr/>
          </p:nvSpPr>
          <p:spPr bwMode="auto">
            <a:xfrm>
              <a:off x="8286001" y="2115936"/>
              <a:ext cx="1345143" cy="1397031"/>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Yu Gothic UI Semibold" panose="020B0700000000000000" pitchFamily="50" charset="-128"/>
                <a:ea typeface="Yu Gothic UI Semibold" panose="020B0700000000000000" pitchFamily="50" charset="-128"/>
                <a:cs typeface="Segoe UI" pitchFamily="34" charset="0"/>
              </a:endParaRPr>
            </a:p>
          </p:txBody>
        </p:sp>
        <p:sp>
          <p:nvSpPr>
            <p:cNvPr id="51" name="Title 1">
              <a:extLst>
                <a:ext uri="{FF2B5EF4-FFF2-40B4-BE49-F238E27FC236}">
                  <a16:creationId xmlns:a16="http://schemas.microsoft.com/office/drawing/2014/main" id="{831265D7-9501-4043-AC1B-16E7FFD074D2}"/>
                </a:ext>
              </a:extLst>
            </p:cNvPr>
            <p:cNvSpPr txBox="1">
              <a:spLocks/>
            </p:cNvSpPr>
            <p:nvPr/>
          </p:nvSpPr>
          <p:spPr>
            <a:xfrm>
              <a:off x="8285999" y="1720881"/>
              <a:ext cx="896425" cy="362072"/>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896182">
                <a:lnSpc>
                  <a:spcPct val="100000"/>
                </a:lnSpc>
                <a:defRPr/>
              </a:pPr>
              <a:r>
                <a:rPr lang="en-US" sz="1176" spc="0">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Containers</a:t>
              </a:r>
            </a:p>
          </p:txBody>
        </p:sp>
        <p:grpSp>
          <p:nvGrpSpPr>
            <p:cNvPr id="52" name="Group 51">
              <a:extLst>
                <a:ext uri="{FF2B5EF4-FFF2-40B4-BE49-F238E27FC236}">
                  <a16:creationId xmlns:a16="http://schemas.microsoft.com/office/drawing/2014/main" id="{6E56BC2D-672B-4D6F-B662-7959AE17E645}"/>
                </a:ext>
              </a:extLst>
            </p:cNvPr>
            <p:cNvGrpSpPr/>
            <p:nvPr/>
          </p:nvGrpSpPr>
          <p:grpSpPr>
            <a:xfrm>
              <a:off x="9452145" y="1926153"/>
              <a:ext cx="371281" cy="371281"/>
              <a:chOff x="8424715" y="2683616"/>
              <a:chExt cx="378726" cy="378726"/>
            </a:xfrm>
          </p:grpSpPr>
          <p:sp>
            <p:nvSpPr>
              <p:cNvPr id="68" name="Oval 67">
                <a:extLst>
                  <a:ext uri="{FF2B5EF4-FFF2-40B4-BE49-F238E27FC236}">
                    <a16:creationId xmlns:a16="http://schemas.microsoft.com/office/drawing/2014/main" id="{BF717015-90DB-41CA-AD0F-F250B2654B25}"/>
                  </a:ext>
                </a:extLst>
              </p:cNvPr>
              <p:cNvSpPr/>
              <p:nvPr/>
            </p:nvSpPr>
            <p:spPr bwMode="auto">
              <a:xfrm>
                <a:off x="8424715" y="2683616"/>
                <a:ext cx="378726" cy="3787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Yu Gothic UI Semibold" panose="020B0700000000000000" pitchFamily="50" charset="-128"/>
                  <a:ea typeface="Yu Gothic UI Semibold" panose="020B0700000000000000" pitchFamily="50" charset="-128"/>
                  <a:cs typeface="Segoe UI" pitchFamily="34" charset="0"/>
                </a:endParaRPr>
              </a:p>
            </p:txBody>
          </p:sp>
          <p:sp>
            <p:nvSpPr>
              <p:cNvPr id="69" name="Freeform: Shape 68">
                <a:extLst>
                  <a:ext uri="{FF2B5EF4-FFF2-40B4-BE49-F238E27FC236}">
                    <a16:creationId xmlns:a16="http://schemas.microsoft.com/office/drawing/2014/main" id="{42693A93-3BAF-44A8-BF08-50649D09D063}"/>
                  </a:ext>
                </a:extLst>
              </p:cNvPr>
              <p:cNvSpPr/>
              <p:nvPr/>
            </p:nvSpPr>
            <p:spPr>
              <a:xfrm>
                <a:off x="8487399" y="2726234"/>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Yu Gothic UI Semibold" panose="020B0700000000000000" pitchFamily="50" charset="-128"/>
                  <a:ea typeface="Yu Gothic UI Semibold" panose="020B0700000000000000" pitchFamily="50" charset="-128"/>
                </a:endParaRPr>
              </a:p>
            </p:txBody>
          </p:sp>
        </p:grpSp>
        <p:grpSp>
          <p:nvGrpSpPr>
            <p:cNvPr id="53" name="Group 4">
              <a:extLst>
                <a:ext uri="{FF2B5EF4-FFF2-40B4-BE49-F238E27FC236}">
                  <a16:creationId xmlns:a16="http://schemas.microsoft.com/office/drawing/2014/main" id="{F46EDF94-608C-4A53-B36C-6B4A1D6B994C}"/>
                </a:ext>
              </a:extLst>
            </p:cNvPr>
            <p:cNvGrpSpPr/>
            <p:nvPr/>
          </p:nvGrpSpPr>
          <p:grpSpPr>
            <a:xfrm>
              <a:off x="6577823" y="5017079"/>
              <a:ext cx="3092894" cy="541370"/>
              <a:chOff x="7316851" y="5612524"/>
              <a:chExt cx="3516312" cy="552226"/>
            </a:xfrm>
          </p:grpSpPr>
          <p:sp>
            <p:nvSpPr>
              <p:cNvPr id="66" name="Rectangle: Rounded Corners 85">
                <a:extLst>
                  <a:ext uri="{FF2B5EF4-FFF2-40B4-BE49-F238E27FC236}">
                    <a16:creationId xmlns:a16="http://schemas.microsoft.com/office/drawing/2014/main" id="{C76F26BB-D467-4C4F-ACFE-7E1A72369716}"/>
                  </a:ext>
                </a:extLst>
              </p:cNvPr>
              <p:cNvSpPr/>
              <p:nvPr/>
            </p:nvSpPr>
            <p:spPr bwMode="auto">
              <a:xfrm>
                <a:off x="7316851" y="5612524"/>
                <a:ext cx="3516312" cy="552226"/>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896182">
                  <a:spcBef>
                    <a:spcPct val="0"/>
                  </a:spcBef>
                  <a:defRPr/>
                </a:pPr>
                <a:r>
                  <a:rPr lang="en-US" sz="1176">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Hardware</a:t>
                </a:r>
              </a:p>
            </p:txBody>
          </p:sp>
          <p:sp>
            <p:nvSpPr>
              <p:cNvPr id="67" name="monitor" title="Icon of a monitor">
                <a:extLst>
                  <a:ext uri="{FF2B5EF4-FFF2-40B4-BE49-F238E27FC236}">
                    <a16:creationId xmlns:a16="http://schemas.microsoft.com/office/drawing/2014/main" id="{3D221445-AEA6-4978-8C14-3CC213595525}"/>
                  </a:ext>
                </a:extLst>
              </p:cNvPr>
              <p:cNvSpPr>
                <a:spLocks noChangeAspect="1" noEditPoints="1"/>
              </p:cNvSpPr>
              <p:nvPr/>
            </p:nvSpPr>
            <p:spPr bwMode="auto">
              <a:xfrm>
                <a:off x="7477636" y="5761293"/>
                <a:ext cx="332322" cy="25468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gradFill>
                    <a:gsLst>
                      <a:gs pos="0">
                        <a:srgbClr val="505050"/>
                      </a:gs>
                      <a:gs pos="100000">
                        <a:srgbClr val="505050"/>
                      </a:gs>
                    </a:gsLst>
                  </a:gradFill>
                  <a:latin typeface="Yu Gothic UI Semibold" panose="020B0700000000000000" pitchFamily="50" charset="-128"/>
                  <a:ea typeface="Yu Gothic UI Semibold" panose="020B0700000000000000" pitchFamily="50" charset="-128"/>
                </a:endParaRPr>
              </a:p>
            </p:txBody>
          </p:sp>
        </p:grpSp>
        <p:grpSp>
          <p:nvGrpSpPr>
            <p:cNvPr id="54" name="Group 7">
              <a:extLst>
                <a:ext uri="{FF2B5EF4-FFF2-40B4-BE49-F238E27FC236}">
                  <a16:creationId xmlns:a16="http://schemas.microsoft.com/office/drawing/2014/main" id="{83E75A5C-F716-4BD0-A684-52445B47AC2A}"/>
                </a:ext>
              </a:extLst>
            </p:cNvPr>
            <p:cNvGrpSpPr/>
            <p:nvPr/>
          </p:nvGrpSpPr>
          <p:grpSpPr>
            <a:xfrm>
              <a:off x="6577823" y="4426618"/>
              <a:ext cx="3092894" cy="541370"/>
              <a:chOff x="7316851" y="4927100"/>
              <a:chExt cx="3516312" cy="552226"/>
            </a:xfrm>
          </p:grpSpPr>
          <p:sp>
            <p:nvSpPr>
              <p:cNvPr id="64" name="Rectangle: Rounded Corners 85">
                <a:extLst>
                  <a:ext uri="{FF2B5EF4-FFF2-40B4-BE49-F238E27FC236}">
                    <a16:creationId xmlns:a16="http://schemas.microsoft.com/office/drawing/2014/main" id="{63B60F75-40D7-4CC9-B5A7-C0C3E758F333}"/>
                  </a:ext>
                </a:extLst>
              </p:cNvPr>
              <p:cNvSpPr/>
              <p:nvPr/>
            </p:nvSpPr>
            <p:spPr bwMode="auto">
              <a:xfrm>
                <a:off x="7316851" y="4927100"/>
                <a:ext cx="3516312" cy="552226"/>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896182">
                  <a:spcBef>
                    <a:spcPct val="0"/>
                  </a:spcBef>
                  <a:defRPr/>
                </a:pPr>
                <a:r>
                  <a:rPr lang="en-US" sz="1176"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Host OS</a:t>
                </a:r>
              </a:p>
            </p:txBody>
          </p:sp>
          <p:sp>
            <p:nvSpPr>
              <p:cNvPr id="65" name="Processing_E9F5" title="Icon of two interlocked gears">
                <a:extLst>
                  <a:ext uri="{FF2B5EF4-FFF2-40B4-BE49-F238E27FC236}">
                    <a16:creationId xmlns:a16="http://schemas.microsoft.com/office/drawing/2014/main" id="{5A87E198-F3F4-4E9B-8AC1-27882514BDF5}"/>
                  </a:ext>
                </a:extLst>
              </p:cNvPr>
              <p:cNvSpPr>
                <a:spLocks noChangeAspect="1" noEditPoints="1"/>
              </p:cNvSpPr>
              <p:nvPr/>
            </p:nvSpPr>
            <p:spPr bwMode="auto">
              <a:xfrm>
                <a:off x="7491169" y="5070284"/>
                <a:ext cx="305256" cy="26585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C3C41"/>
                  </a:solidFill>
                  <a:latin typeface="Yu Gothic UI Semibold" panose="020B0700000000000000" pitchFamily="50" charset="-128"/>
                  <a:ea typeface="Yu Gothic UI Semibold" panose="020B0700000000000000" pitchFamily="50" charset="-128"/>
                </a:endParaRPr>
              </a:p>
            </p:txBody>
          </p:sp>
        </p:grpSp>
        <p:grpSp>
          <p:nvGrpSpPr>
            <p:cNvPr id="55" name="Group 10">
              <a:extLst>
                <a:ext uri="{FF2B5EF4-FFF2-40B4-BE49-F238E27FC236}">
                  <a16:creationId xmlns:a16="http://schemas.microsoft.com/office/drawing/2014/main" id="{D8D4BCD5-C994-4BD9-B4DB-22D9B1866DE6}"/>
                </a:ext>
              </a:extLst>
            </p:cNvPr>
            <p:cNvGrpSpPr/>
            <p:nvPr/>
          </p:nvGrpSpPr>
          <p:grpSpPr>
            <a:xfrm>
              <a:off x="6571183" y="3842533"/>
              <a:ext cx="3092894" cy="541370"/>
              <a:chOff x="7316851" y="4241676"/>
              <a:chExt cx="3516312" cy="552226"/>
            </a:xfrm>
          </p:grpSpPr>
          <p:sp>
            <p:nvSpPr>
              <p:cNvPr id="62" name="Rectangle: Rounded Corners 85">
                <a:extLst>
                  <a:ext uri="{FF2B5EF4-FFF2-40B4-BE49-F238E27FC236}">
                    <a16:creationId xmlns:a16="http://schemas.microsoft.com/office/drawing/2014/main" id="{5C16F036-A398-464B-A2C1-3F393E0B40E6}"/>
                  </a:ext>
                </a:extLst>
              </p:cNvPr>
              <p:cNvSpPr/>
              <p:nvPr/>
            </p:nvSpPr>
            <p:spPr bwMode="auto">
              <a:xfrm>
                <a:off x="7316851" y="4241676"/>
                <a:ext cx="3516312" cy="55222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896182">
                  <a:spcBef>
                    <a:spcPct val="0"/>
                  </a:spcBef>
                  <a:defRPr/>
                </a:pPr>
                <a:r>
                  <a:rPr lang="en-US" sz="1176">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Hypervisor</a:t>
                </a:r>
              </a:p>
            </p:txBody>
          </p:sp>
          <p:sp>
            <p:nvSpPr>
              <p:cNvPr id="63" name="Touch_E815" title="Icon of a closed hand with one finger pressing a button">
                <a:extLst>
                  <a:ext uri="{FF2B5EF4-FFF2-40B4-BE49-F238E27FC236}">
                    <a16:creationId xmlns:a16="http://schemas.microsoft.com/office/drawing/2014/main" id="{97E50F22-6E99-4667-9A11-FE80124D4699}"/>
                  </a:ext>
                </a:extLst>
              </p:cNvPr>
              <p:cNvSpPr>
                <a:spLocks noChangeAspect="1" noEditPoints="1"/>
              </p:cNvSpPr>
              <p:nvPr/>
            </p:nvSpPr>
            <p:spPr bwMode="auto">
              <a:xfrm>
                <a:off x="7552843" y="4384861"/>
                <a:ext cx="181909" cy="265857"/>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gradFill>
                    <a:gsLst>
                      <a:gs pos="0">
                        <a:srgbClr val="505050"/>
                      </a:gs>
                      <a:gs pos="100000">
                        <a:srgbClr val="505050"/>
                      </a:gs>
                    </a:gsLst>
                    <a:lin ang="5400000" scaled="1"/>
                  </a:gradFill>
                  <a:latin typeface="Yu Gothic UI Semibold" panose="020B0700000000000000" pitchFamily="50" charset="-128"/>
                  <a:ea typeface="Yu Gothic UI Semibold" panose="020B0700000000000000" pitchFamily="50" charset="-128"/>
                </a:endParaRPr>
              </a:p>
            </p:txBody>
          </p:sp>
        </p:grpSp>
        <p:sp>
          <p:nvSpPr>
            <p:cNvPr id="56" name="Rectangle 63">
              <a:extLst>
                <a:ext uri="{FF2B5EF4-FFF2-40B4-BE49-F238E27FC236}">
                  <a16:creationId xmlns:a16="http://schemas.microsoft.com/office/drawing/2014/main" id="{CFCDCF14-4780-49BA-9095-A3B8A77E2F1D}"/>
                </a:ext>
              </a:extLst>
            </p:cNvPr>
            <p:cNvSpPr/>
            <p:nvPr/>
          </p:nvSpPr>
          <p:spPr bwMode="auto">
            <a:xfrm>
              <a:off x="6506498" y="3813986"/>
              <a:ext cx="3213128" cy="6126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Yu Gothic UI Semibold" panose="020B0700000000000000" pitchFamily="50" charset="-128"/>
                <a:ea typeface="Yu Gothic UI Semibold" panose="020B0700000000000000" pitchFamily="50" charset="-128"/>
                <a:cs typeface="Segoe UI" pitchFamily="34" charset="0"/>
              </a:endParaRPr>
            </a:p>
          </p:txBody>
        </p:sp>
        <p:grpSp>
          <p:nvGrpSpPr>
            <p:cNvPr id="57" name="Group 62">
              <a:extLst>
                <a:ext uri="{FF2B5EF4-FFF2-40B4-BE49-F238E27FC236}">
                  <a16:creationId xmlns:a16="http://schemas.microsoft.com/office/drawing/2014/main" id="{7A984F53-2837-4EBB-8A01-E659D03E403C}"/>
                </a:ext>
              </a:extLst>
            </p:cNvPr>
            <p:cNvGrpSpPr/>
            <p:nvPr/>
          </p:nvGrpSpPr>
          <p:grpSpPr>
            <a:xfrm>
              <a:off x="6571183" y="3842705"/>
              <a:ext cx="3092894" cy="541370"/>
              <a:chOff x="7316851" y="3895846"/>
              <a:chExt cx="3516312" cy="552226"/>
            </a:xfrm>
          </p:grpSpPr>
          <p:sp>
            <p:nvSpPr>
              <p:cNvPr id="60" name="Rectangle: Rounded Corners 85">
                <a:extLst>
                  <a:ext uri="{FF2B5EF4-FFF2-40B4-BE49-F238E27FC236}">
                    <a16:creationId xmlns:a16="http://schemas.microsoft.com/office/drawing/2014/main" id="{AA5D1EC6-7073-4DBE-AE6F-C4602BA64913}"/>
                  </a:ext>
                </a:extLst>
              </p:cNvPr>
              <p:cNvSpPr/>
              <p:nvPr/>
            </p:nvSpPr>
            <p:spPr bwMode="auto">
              <a:xfrm>
                <a:off x="7316851" y="3895846"/>
                <a:ext cx="3516312" cy="552226"/>
              </a:xfrm>
              <a:prstGeom prst="roundRect">
                <a:avLst>
                  <a:gd name="adj" fmla="val 3125"/>
                </a:avLst>
              </a:prstGeom>
              <a:solidFill>
                <a:srgbClr val="0078D4">
                  <a:alpha val="2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896182">
                  <a:spcBef>
                    <a:spcPct val="0"/>
                  </a:spcBef>
                  <a:defRPr/>
                </a:pPr>
                <a:r>
                  <a:rPr lang="ja-JP" altLang="en-US" sz="1176" dirty="0">
                    <a:ln w="3175">
                      <a:noFill/>
                    </a:ln>
                    <a:solidFill>
                      <a:srgbClr val="0078D4"/>
                    </a:solidFill>
                    <a:latin typeface="Yu Gothic UI Semibold" panose="020B0700000000000000" pitchFamily="50" charset="-128"/>
                    <a:ea typeface="Yu Gothic UI Semibold" panose="020B0700000000000000" pitchFamily="50" charset="-128"/>
                    <a:cs typeface="Segoe UI Semibold" panose="020B0702040204020203" pitchFamily="34" charset="0"/>
                  </a:rPr>
                  <a:t>コンテナランライム</a:t>
                </a:r>
                <a:endParaRPr lang="en-US" sz="1176" dirty="0">
                  <a:ln w="3175">
                    <a:noFill/>
                  </a:ln>
                  <a:solidFill>
                    <a:srgbClr val="0078D4"/>
                  </a:solidFill>
                  <a:latin typeface="Yu Gothic UI Semibold" panose="020B0700000000000000" pitchFamily="50" charset="-128"/>
                  <a:ea typeface="Yu Gothic UI Semibold" panose="020B0700000000000000" pitchFamily="50" charset="-128"/>
                  <a:cs typeface="Segoe UI Semibold" panose="020B0702040204020203" pitchFamily="34" charset="0"/>
                </a:endParaRPr>
              </a:p>
            </p:txBody>
          </p:sp>
          <p:sp>
            <p:nvSpPr>
              <p:cNvPr id="61" name="Freeform: Shape 61">
                <a:extLst>
                  <a:ext uri="{FF2B5EF4-FFF2-40B4-BE49-F238E27FC236}">
                    <a16:creationId xmlns:a16="http://schemas.microsoft.com/office/drawing/2014/main" id="{C5262539-F703-479B-BB1C-13F1DC34105B}"/>
                  </a:ext>
                </a:extLst>
              </p:cNvPr>
              <p:cNvSpPr/>
              <p:nvPr/>
            </p:nvSpPr>
            <p:spPr>
              <a:xfrm>
                <a:off x="7469017" y="4044037"/>
                <a:ext cx="360820" cy="255845"/>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0078D4"/>
              </a:solidFill>
              <a:ln w="9525" cap="flat">
                <a:noFill/>
                <a:prstDash val="solid"/>
                <a:miter/>
              </a:ln>
            </p:spPr>
            <p:txBody>
              <a:bodyPr wrap="square" rtlCol="0" anchor="ctr">
                <a:noAutofit/>
              </a:bodyPr>
              <a:lstStyle/>
              <a:p>
                <a:pPr>
                  <a:defRPr/>
                </a:pPr>
                <a:endParaRPr lang="en-US">
                  <a:solidFill>
                    <a:srgbClr val="3C3C41"/>
                  </a:solidFill>
                  <a:latin typeface="Yu Gothic UI Semibold" panose="020B0700000000000000" pitchFamily="50" charset="-128"/>
                  <a:ea typeface="Yu Gothic UI Semibold" panose="020B0700000000000000" pitchFamily="50" charset="-128"/>
                </a:endParaRPr>
              </a:p>
            </p:txBody>
          </p:sp>
        </p:grpSp>
        <p:sp>
          <p:nvSpPr>
            <p:cNvPr id="58" name="TextBox 9">
              <a:extLst>
                <a:ext uri="{FF2B5EF4-FFF2-40B4-BE49-F238E27FC236}">
                  <a16:creationId xmlns:a16="http://schemas.microsoft.com/office/drawing/2014/main" id="{8813830B-3C4A-45B5-BDFF-69C60F2D69AE}"/>
                </a:ext>
              </a:extLst>
            </p:cNvPr>
            <p:cNvSpPr txBox="1"/>
            <p:nvPr/>
          </p:nvSpPr>
          <p:spPr>
            <a:xfrm>
              <a:off x="6675779" y="2478220"/>
              <a:ext cx="1074558" cy="295626"/>
            </a:xfrm>
            <a:prstGeom prst="rect">
              <a:avLst/>
            </a:prstGeom>
            <a:solidFill>
              <a:srgbClr val="C00000"/>
            </a:solidFill>
            <a:ln w="12700">
              <a:solidFill>
                <a:srgbClr val="C00000"/>
              </a:solidFill>
            </a:ln>
          </p:spPr>
          <p:txBody>
            <a:bodyPr wrap="square" lIns="0" tIns="0" rIns="0" bIns="0" rtlCol="0" anchor="ctr">
              <a:noAutofit/>
            </a:bodyPr>
            <a:lstStyle/>
            <a:p>
              <a:pPr algn="ctr" defTabSz="896182">
                <a:spcBef>
                  <a:spcPct val="0"/>
                </a:spcBef>
                <a:defRPr/>
              </a:pPr>
              <a:r>
                <a:rPr lang="en-US" sz="1176" dirty="0">
                  <a:ln w="3175">
                    <a:noFill/>
                  </a:ln>
                  <a:solidFill>
                    <a:schemeClr val="bg1"/>
                  </a:solidFill>
                  <a:latin typeface="Yu Gothic UI Semibold" panose="020B0700000000000000" pitchFamily="50" charset="-128"/>
                  <a:ea typeface="Yu Gothic UI Semibold" panose="020B0700000000000000" pitchFamily="50" charset="-128"/>
                  <a:cs typeface="Segoe UI Semibold" panose="020B0702040204020203" pitchFamily="34" charset="0"/>
                </a:rPr>
                <a:t>App1</a:t>
              </a:r>
            </a:p>
          </p:txBody>
        </p:sp>
        <p:sp>
          <p:nvSpPr>
            <p:cNvPr id="59" name="TextBox 9">
              <a:extLst>
                <a:ext uri="{FF2B5EF4-FFF2-40B4-BE49-F238E27FC236}">
                  <a16:creationId xmlns:a16="http://schemas.microsoft.com/office/drawing/2014/main" id="{C7EB0620-3845-482C-9259-0001D8FD0CAE}"/>
                </a:ext>
              </a:extLst>
            </p:cNvPr>
            <p:cNvSpPr txBox="1"/>
            <p:nvPr/>
          </p:nvSpPr>
          <p:spPr>
            <a:xfrm>
              <a:off x="8377709" y="2471086"/>
              <a:ext cx="1074558" cy="295626"/>
            </a:xfrm>
            <a:prstGeom prst="rect">
              <a:avLst/>
            </a:prstGeom>
            <a:solidFill>
              <a:srgbClr val="C00000"/>
            </a:solidFill>
            <a:ln w="12700">
              <a:solidFill>
                <a:srgbClr val="C00000"/>
              </a:solidFill>
            </a:ln>
          </p:spPr>
          <p:txBody>
            <a:bodyPr wrap="square" lIns="0" tIns="0" rIns="0" bIns="0" rtlCol="0" anchor="ctr">
              <a:noAutofit/>
            </a:bodyPr>
            <a:lstStyle/>
            <a:p>
              <a:pPr algn="ctr" defTabSz="896182">
                <a:spcBef>
                  <a:spcPct val="0"/>
                </a:spcBef>
                <a:defRPr/>
              </a:pPr>
              <a:r>
                <a:rPr lang="en-US" sz="1176" dirty="0">
                  <a:ln w="3175">
                    <a:noFill/>
                  </a:ln>
                  <a:solidFill>
                    <a:schemeClr val="bg1"/>
                  </a:solidFill>
                  <a:latin typeface="Yu Gothic UI Semibold" panose="020B0700000000000000" pitchFamily="50" charset="-128"/>
                  <a:ea typeface="Yu Gothic UI Semibold" panose="020B0700000000000000" pitchFamily="50" charset="-128"/>
                  <a:cs typeface="Segoe UI Semibold" panose="020B0702040204020203" pitchFamily="34" charset="0"/>
                </a:rPr>
                <a:t>App1</a:t>
              </a:r>
            </a:p>
          </p:txBody>
        </p:sp>
      </p:grpSp>
      <p:cxnSp>
        <p:nvCxnSpPr>
          <p:cNvPr id="76" name="直線矢印コネクタ 15">
            <a:extLst>
              <a:ext uri="{FF2B5EF4-FFF2-40B4-BE49-F238E27FC236}">
                <a16:creationId xmlns:a16="http://schemas.microsoft.com/office/drawing/2014/main" id="{037F2FDC-8ECE-49F1-A24A-E0FE4011CCAA}"/>
              </a:ext>
            </a:extLst>
          </p:cNvPr>
          <p:cNvCxnSpPr>
            <a:cxnSpLocks/>
          </p:cNvCxnSpPr>
          <p:nvPr/>
        </p:nvCxnSpPr>
        <p:spPr>
          <a:xfrm>
            <a:off x="2260834" y="1984590"/>
            <a:ext cx="27515" cy="3019161"/>
          </a:xfrm>
          <a:prstGeom prst="straightConnector1">
            <a:avLst/>
          </a:prstGeom>
          <a:ln w="5715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7" name="Rectangle 54">
            <a:extLst>
              <a:ext uri="{FF2B5EF4-FFF2-40B4-BE49-F238E27FC236}">
                <a16:creationId xmlns:a16="http://schemas.microsoft.com/office/drawing/2014/main" id="{A76AD384-6279-474A-9820-808EDC7A0349}"/>
              </a:ext>
            </a:extLst>
          </p:cNvPr>
          <p:cNvSpPr/>
          <p:nvPr/>
        </p:nvSpPr>
        <p:spPr bwMode="auto">
          <a:xfrm>
            <a:off x="700410" y="3609078"/>
            <a:ext cx="1614970" cy="5595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3751" fontAlgn="base">
              <a:spcBef>
                <a:spcPct val="0"/>
              </a:spcBef>
              <a:spcAft>
                <a:spcPts val="588"/>
              </a:spcAft>
              <a:defRPr/>
            </a:pPr>
            <a:r>
              <a:rPr lang="ja-JP" altLang="en-US" sz="1568"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502040204020203" pitchFamily="34" charset="0"/>
              </a:rPr>
              <a:t>インフラ</a:t>
            </a:r>
            <a:r>
              <a:rPr lang="en-US" altLang="ja-JP" sz="1568"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502040204020203" pitchFamily="34" charset="0"/>
              </a:rPr>
              <a:t>SE</a:t>
            </a:r>
          </a:p>
          <a:p>
            <a:pPr algn="ctr" defTabSz="913751" fontAlgn="base">
              <a:spcBef>
                <a:spcPct val="0"/>
              </a:spcBef>
              <a:spcAft>
                <a:spcPts val="588"/>
              </a:spcAft>
              <a:defRPr/>
            </a:pPr>
            <a:r>
              <a:rPr lang="ja-JP" altLang="en-US" sz="1568"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502040204020203" pitchFamily="34" charset="0"/>
              </a:rPr>
              <a:t>の責務</a:t>
            </a:r>
            <a:endParaRPr lang="en-US" altLang="ja-JP" sz="1568"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502040204020203" pitchFamily="34" charset="0"/>
            </a:endParaRPr>
          </a:p>
        </p:txBody>
      </p:sp>
      <p:sp>
        <p:nvSpPr>
          <p:cNvPr id="78" name="Rectangle 54">
            <a:extLst>
              <a:ext uri="{FF2B5EF4-FFF2-40B4-BE49-F238E27FC236}">
                <a16:creationId xmlns:a16="http://schemas.microsoft.com/office/drawing/2014/main" id="{C69A93B8-8E15-4C28-9993-F200620AFA27}"/>
              </a:ext>
            </a:extLst>
          </p:cNvPr>
          <p:cNvSpPr/>
          <p:nvPr/>
        </p:nvSpPr>
        <p:spPr bwMode="auto">
          <a:xfrm>
            <a:off x="632544" y="1690315"/>
            <a:ext cx="1614970" cy="5595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3751" fontAlgn="base">
              <a:spcBef>
                <a:spcPct val="0"/>
              </a:spcBef>
              <a:spcAft>
                <a:spcPts val="588"/>
              </a:spcAft>
              <a:defRPr/>
            </a:pPr>
            <a:r>
              <a:rPr lang="ja-JP" altLang="en-US" sz="1568"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502040204020203" pitchFamily="34" charset="0"/>
              </a:rPr>
              <a:t>開発</a:t>
            </a:r>
            <a:r>
              <a:rPr lang="en-US" altLang="ja-JP" sz="1568"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502040204020203" pitchFamily="34" charset="0"/>
              </a:rPr>
              <a:t>SE</a:t>
            </a:r>
          </a:p>
          <a:p>
            <a:pPr algn="ctr" defTabSz="913751" fontAlgn="base">
              <a:spcBef>
                <a:spcPct val="0"/>
              </a:spcBef>
              <a:spcAft>
                <a:spcPts val="588"/>
              </a:spcAft>
              <a:defRPr/>
            </a:pPr>
            <a:r>
              <a:rPr lang="ja-JP" altLang="en-US" sz="1568"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502040204020203" pitchFamily="34" charset="0"/>
              </a:rPr>
              <a:t>の責務</a:t>
            </a:r>
            <a:endParaRPr lang="en-US" altLang="ja-JP" sz="1568"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502040204020203" pitchFamily="34" charset="0"/>
            </a:endParaRPr>
          </a:p>
        </p:txBody>
      </p:sp>
      <p:cxnSp>
        <p:nvCxnSpPr>
          <p:cNvPr id="79" name="直線矢印コネクタ 19">
            <a:extLst>
              <a:ext uri="{FF2B5EF4-FFF2-40B4-BE49-F238E27FC236}">
                <a16:creationId xmlns:a16="http://schemas.microsoft.com/office/drawing/2014/main" id="{4C26FEC1-4C5C-45B9-8981-73F25E65F895}"/>
              </a:ext>
            </a:extLst>
          </p:cNvPr>
          <p:cNvCxnSpPr>
            <a:cxnSpLocks/>
          </p:cNvCxnSpPr>
          <p:nvPr/>
        </p:nvCxnSpPr>
        <p:spPr>
          <a:xfrm>
            <a:off x="2064515" y="1323454"/>
            <a:ext cx="0" cy="1358915"/>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129">
            <a:extLst>
              <a:ext uri="{FF2B5EF4-FFF2-40B4-BE49-F238E27FC236}">
                <a16:creationId xmlns:a16="http://schemas.microsoft.com/office/drawing/2014/main" id="{2B456A92-F1F0-46F1-BA16-C800511CD5F0}"/>
              </a:ext>
            </a:extLst>
          </p:cNvPr>
          <p:cNvCxnSpPr>
            <a:cxnSpLocks/>
          </p:cNvCxnSpPr>
          <p:nvPr/>
        </p:nvCxnSpPr>
        <p:spPr>
          <a:xfrm>
            <a:off x="10222119" y="3032674"/>
            <a:ext cx="0" cy="1766277"/>
          </a:xfrm>
          <a:prstGeom prst="straightConnector1">
            <a:avLst/>
          </a:prstGeom>
          <a:ln w="5715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54">
            <a:extLst>
              <a:ext uri="{FF2B5EF4-FFF2-40B4-BE49-F238E27FC236}">
                <a16:creationId xmlns:a16="http://schemas.microsoft.com/office/drawing/2014/main" id="{ED3CAFAB-E708-4189-A476-F8BEA1345FA5}"/>
              </a:ext>
            </a:extLst>
          </p:cNvPr>
          <p:cNvSpPr/>
          <p:nvPr/>
        </p:nvSpPr>
        <p:spPr bwMode="auto">
          <a:xfrm>
            <a:off x="10222119" y="4537105"/>
            <a:ext cx="1614970" cy="5595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3751" fontAlgn="base">
              <a:spcBef>
                <a:spcPct val="0"/>
              </a:spcBef>
              <a:spcAft>
                <a:spcPts val="588"/>
              </a:spcAft>
              <a:defRPr/>
            </a:pPr>
            <a:r>
              <a:rPr lang="ja-JP" altLang="en-US" sz="1568"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502040204020203" pitchFamily="34" charset="0"/>
              </a:rPr>
              <a:t>インフラ</a:t>
            </a:r>
            <a:r>
              <a:rPr lang="en-US" altLang="ja-JP" sz="1568"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502040204020203" pitchFamily="34" charset="0"/>
              </a:rPr>
              <a:t>SE</a:t>
            </a:r>
          </a:p>
          <a:p>
            <a:pPr algn="ctr" defTabSz="913751" fontAlgn="base">
              <a:spcBef>
                <a:spcPct val="0"/>
              </a:spcBef>
              <a:spcAft>
                <a:spcPts val="588"/>
              </a:spcAft>
              <a:defRPr/>
            </a:pPr>
            <a:r>
              <a:rPr lang="ja-JP" altLang="en-US" sz="1568"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502040204020203" pitchFamily="34" charset="0"/>
              </a:rPr>
              <a:t>の責務</a:t>
            </a:r>
            <a:endParaRPr lang="en-US" altLang="ja-JP" sz="1568"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502040204020203" pitchFamily="34" charset="0"/>
            </a:endParaRPr>
          </a:p>
        </p:txBody>
      </p:sp>
      <p:sp>
        <p:nvSpPr>
          <p:cNvPr id="82" name="Rectangle 54">
            <a:extLst>
              <a:ext uri="{FF2B5EF4-FFF2-40B4-BE49-F238E27FC236}">
                <a16:creationId xmlns:a16="http://schemas.microsoft.com/office/drawing/2014/main" id="{9AB522AB-EDD1-4803-B244-0DA0A381597A}"/>
              </a:ext>
            </a:extLst>
          </p:cNvPr>
          <p:cNvSpPr/>
          <p:nvPr/>
        </p:nvSpPr>
        <p:spPr bwMode="auto">
          <a:xfrm>
            <a:off x="10167075" y="1809264"/>
            <a:ext cx="1614970" cy="5595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3751" fontAlgn="base">
              <a:spcBef>
                <a:spcPct val="0"/>
              </a:spcBef>
              <a:spcAft>
                <a:spcPts val="588"/>
              </a:spcAft>
              <a:defRPr/>
            </a:pPr>
            <a:r>
              <a:rPr lang="ja-JP" altLang="en-US" sz="1568"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502040204020203" pitchFamily="34" charset="0"/>
              </a:rPr>
              <a:t>開発</a:t>
            </a:r>
            <a:r>
              <a:rPr lang="en-US" altLang="ja-JP" sz="1568"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502040204020203" pitchFamily="34" charset="0"/>
              </a:rPr>
              <a:t>SE</a:t>
            </a:r>
          </a:p>
          <a:p>
            <a:pPr algn="ctr" defTabSz="913751" fontAlgn="base">
              <a:spcBef>
                <a:spcPct val="0"/>
              </a:spcBef>
              <a:spcAft>
                <a:spcPts val="588"/>
              </a:spcAft>
              <a:defRPr/>
            </a:pPr>
            <a:r>
              <a:rPr lang="ja-JP" altLang="en-US" sz="1568"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502040204020203" pitchFamily="34" charset="0"/>
              </a:rPr>
              <a:t>の責務</a:t>
            </a:r>
            <a:endParaRPr lang="en-US" altLang="ja-JP" sz="1568"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502040204020203" pitchFamily="34" charset="0"/>
            </a:endParaRPr>
          </a:p>
        </p:txBody>
      </p:sp>
      <p:cxnSp>
        <p:nvCxnSpPr>
          <p:cNvPr id="83" name="直線矢印コネクタ 136">
            <a:extLst>
              <a:ext uri="{FF2B5EF4-FFF2-40B4-BE49-F238E27FC236}">
                <a16:creationId xmlns:a16="http://schemas.microsoft.com/office/drawing/2014/main" id="{66AA1D2B-3B5D-401E-BBB0-9ACC3AC7842D}"/>
              </a:ext>
            </a:extLst>
          </p:cNvPr>
          <p:cNvCxnSpPr>
            <a:cxnSpLocks/>
          </p:cNvCxnSpPr>
          <p:nvPr/>
        </p:nvCxnSpPr>
        <p:spPr>
          <a:xfrm>
            <a:off x="10222119" y="1336830"/>
            <a:ext cx="0" cy="1431756"/>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4" name="直線コネクタ 30">
            <a:extLst>
              <a:ext uri="{FF2B5EF4-FFF2-40B4-BE49-F238E27FC236}">
                <a16:creationId xmlns:a16="http://schemas.microsoft.com/office/drawing/2014/main" id="{E8A8997B-B56E-45F9-9BC5-16E6F8B6D408}"/>
              </a:ext>
            </a:extLst>
          </p:cNvPr>
          <p:cNvCxnSpPr/>
          <p:nvPr/>
        </p:nvCxnSpPr>
        <p:spPr>
          <a:xfrm>
            <a:off x="6315239" y="2905846"/>
            <a:ext cx="4333102" cy="0"/>
          </a:xfrm>
          <a:prstGeom prst="line">
            <a:avLst/>
          </a:prstGeom>
          <a:ln w="3810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5" name="正方形/長方形 32">
            <a:extLst>
              <a:ext uri="{FF2B5EF4-FFF2-40B4-BE49-F238E27FC236}">
                <a16:creationId xmlns:a16="http://schemas.microsoft.com/office/drawing/2014/main" id="{1CDEF640-F110-47F4-ACA7-9225C2CE28ED}"/>
              </a:ext>
            </a:extLst>
          </p:cNvPr>
          <p:cNvSpPr/>
          <p:nvPr/>
        </p:nvSpPr>
        <p:spPr>
          <a:xfrm>
            <a:off x="6673999" y="6570254"/>
            <a:ext cx="6096000" cy="276999"/>
          </a:xfrm>
          <a:prstGeom prst="rect">
            <a:avLst/>
          </a:prstGeom>
        </p:spPr>
        <p:txBody>
          <a:bodyPr>
            <a:spAutoFit/>
          </a:bodyPr>
          <a:lstStyle/>
          <a:p>
            <a:r>
              <a:rPr lang="en-US" altLang="ja-JP" sz="1200" dirty="0">
                <a:hlinkClick r:id="rId2"/>
              </a:rPr>
              <a:t>https://kubernetes.io/docs/concepts/overview/what-is-kubernetes/</a:t>
            </a:r>
            <a:endParaRPr lang="ja-JP" altLang="en-US" sz="1200" dirty="0"/>
          </a:p>
        </p:txBody>
      </p:sp>
      <p:sp>
        <p:nvSpPr>
          <p:cNvPr id="91" name="TextBox 90">
            <a:extLst>
              <a:ext uri="{FF2B5EF4-FFF2-40B4-BE49-F238E27FC236}">
                <a16:creationId xmlns:a16="http://schemas.microsoft.com/office/drawing/2014/main" id="{5BCC01D1-AA4E-4D14-B37A-6B9DDE33E5F0}"/>
              </a:ext>
            </a:extLst>
          </p:cNvPr>
          <p:cNvSpPr txBox="1"/>
          <p:nvPr/>
        </p:nvSpPr>
        <p:spPr>
          <a:xfrm>
            <a:off x="6384032" y="5445288"/>
            <a:ext cx="5509536" cy="923330"/>
          </a:xfrm>
          <a:prstGeom prst="rect">
            <a:avLst/>
          </a:prstGeom>
          <a:noFill/>
        </p:spPr>
        <p:txBody>
          <a:bodyPr wrap="square" rtlCol="0">
            <a:spAutoFit/>
          </a:bodyPr>
          <a:lstStyle/>
          <a:p>
            <a:pPr marL="285750" indent="-285750" algn="just">
              <a:buFont typeface="Arial" panose="020B0604020202020204" pitchFamily="34" charset="0"/>
              <a:buChar char="•"/>
            </a:pPr>
            <a:r>
              <a:rPr kumimoji="1" lang="ja-JP" altLang="en-US" dirty="0">
                <a:latin typeface="+mj-lt"/>
                <a:ea typeface="メイリオ" pitchFamily="50" charset="-128"/>
                <a:cs typeface="メイリオ" pitchFamily="50" charset="-128"/>
              </a:rPr>
              <a:t>アプリ開発 </a:t>
            </a:r>
            <a:r>
              <a:rPr kumimoji="1" lang="en-US" altLang="ja-JP" dirty="0">
                <a:latin typeface="+mj-lt"/>
                <a:ea typeface="メイリオ" pitchFamily="50" charset="-128"/>
                <a:cs typeface="メイリオ" pitchFamily="50" charset="-128"/>
              </a:rPr>
              <a:t>/ </a:t>
            </a:r>
            <a:r>
              <a:rPr kumimoji="1" lang="ja-JP" altLang="en-US" dirty="0">
                <a:latin typeface="+mj-lt"/>
                <a:ea typeface="メイリオ" pitchFamily="50" charset="-128"/>
                <a:cs typeface="メイリオ" pitchFamily="50" charset="-128"/>
              </a:rPr>
              <a:t>リリースの</a:t>
            </a:r>
            <a:r>
              <a:rPr kumimoji="1" lang="ja-JP" altLang="en-US" b="1" dirty="0">
                <a:solidFill>
                  <a:srgbClr val="C00000"/>
                </a:solidFill>
                <a:latin typeface="+mj-lt"/>
                <a:ea typeface="メイリオ" pitchFamily="50" charset="-128"/>
                <a:cs typeface="メイリオ" pitchFamily="50" charset="-128"/>
              </a:rPr>
              <a:t>高速化</a:t>
            </a:r>
            <a:endParaRPr kumimoji="1" lang="en-US" altLang="ja-JP" b="1" dirty="0">
              <a:solidFill>
                <a:srgbClr val="C00000"/>
              </a:solidFill>
              <a:latin typeface="+mj-lt"/>
              <a:ea typeface="メイリオ" pitchFamily="50" charset="-128"/>
              <a:cs typeface="メイリオ" pitchFamily="50" charset="-128"/>
            </a:endParaRPr>
          </a:p>
          <a:p>
            <a:pPr marL="285750" indent="-285750" algn="just">
              <a:buFont typeface="Arial" panose="020B0604020202020204" pitchFamily="34" charset="0"/>
              <a:buChar char="•"/>
            </a:pPr>
            <a:r>
              <a:rPr lang="ja-JP" altLang="en-US" dirty="0">
                <a:latin typeface="+mj-lt"/>
                <a:ea typeface="メイリオ" pitchFamily="50" charset="-128"/>
                <a:cs typeface="メイリオ" pitchFamily="50" charset="-128"/>
              </a:rPr>
              <a:t>インフラに依存せず、</a:t>
            </a:r>
            <a:r>
              <a:rPr lang="ja-JP" altLang="en-US" b="1" dirty="0">
                <a:solidFill>
                  <a:srgbClr val="C00000"/>
                </a:solidFill>
                <a:latin typeface="+mj-lt"/>
                <a:ea typeface="メイリオ" pitchFamily="50" charset="-128"/>
                <a:cs typeface="メイリオ" pitchFamily="50" charset="-128"/>
              </a:rPr>
              <a:t>「アプリ」</a:t>
            </a:r>
            <a:r>
              <a:rPr lang="ja-JP" altLang="en-US" dirty="0">
                <a:latin typeface="+mj-lt"/>
                <a:ea typeface="メイリオ" pitchFamily="50" charset="-128"/>
                <a:cs typeface="メイリオ" pitchFamily="50" charset="-128"/>
              </a:rPr>
              <a:t>を高速スケール</a:t>
            </a:r>
            <a:endParaRPr lang="en-US" altLang="ja-JP" dirty="0">
              <a:latin typeface="+mj-lt"/>
              <a:ea typeface="メイリオ" pitchFamily="50" charset="-128"/>
              <a:cs typeface="メイリオ" pitchFamily="50" charset="-128"/>
            </a:endParaRPr>
          </a:p>
          <a:p>
            <a:pPr marL="285750" indent="-285750" algn="just">
              <a:buFont typeface="Arial" panose="020B0604020202020204" pitchFamily="34" charset="0"/>
              <a:buChar char="•"/>
            </a:pPr>
            <a:r>
              <a:rPr kumimoji="1" lang="ja-JP" altLang="en-US" dirty="0">
                <a:latin typeface="+mj-lt"/>
                <a:ea typeface="メイリオ" pitchFamily="50" charset="-128"/>
                <a:cs typeface="メイリオ" pitchFamily="50" charset="-128"/>
              </a:rPr>
              <a:t>コンピューティングリソース使用の</a:t>
            </a:r>
            <a:r>
              <a:rPr kumimoji="1" lang="ja-JP" altLang="en-US" b="1" dirty="0">
                <a:solidFill>
                  <a:srgbClr val="C00000"/>
                </a:solidFill>
                <a:latin typeface="+mj-lt"/>
                <a:ea typeface="メイリオ" pitchFamily="50" charset="-128"/>
                <a:cs typeface="メイリオ" pitchFamily="50" charset="-128"/>
              </a:rPr>
              <a:t>最適化</a:t>
            </a:r>
            <a:endParaRPr kumimoji="1" lang="en-US" b="1" dirty="0" err="1">
              <a:solidFill>
                <a:srgbClr val="C00000"/>
              </a:solidFill>
              <a:latin typeface="+mj-lt"/>
              <a:ea typeface="メイリオ" pitchFamily="50" charset="-128"/>
              <a:cs typeface="メイリオ" pitchFamily="50" charset="-128"/>
            </a:endParaRPr>
          </a:p>
        </p:txBody>
      </p:sp>
      <p:sp>
        <p:nvSpPr>
          <p:cNvPr id="92" name="Arrow: Right 91">
            <a:extLst>
              <a:ext uri="{FF2B5EF4-FFF2-40B4-BE49-F238E27FC236}">
                <a16:creationId xmlns:a16="http://schemas.microsoft.com/office/drawing/2014/main" id="{3C7DBF63-7EDC-43DB-9373-032FA295129B}"/>
              </a:ext>
            </a:extLst>
          </p:cNvPr>
          <p:cNvSpPr/>
          <p:nvPr/>
        </p:nvSpPr>
        <p:spPr>
          <a:xfrm>
            <a:off x="6023992" y="5733256"/>
            <a:ext cx="291247" cy="254023"/>
          </a:xfrm>
          <a:prstGeom prst="rightArrow">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485CAA87-C626-43B9-BF28-8BC3B1E21018}"/>
              </a:ext>
            </a:extLst>
          </p:cNvPr>
          <p:cNvSpPr txBox="1"/>
          <p:nvPr/>
        </p:nvSpPr>
        <p:spPr>
          <a:xfrm>
            <a:off x="445663" y="5517232"/>
            <a:ext cx="5509536" cy="646331"/>
          </a:xfrm>
          <a:prstGeom prst="rect">
            <a:avLst/>
          </a:prstGeom>
          <a:noFill/>
        </p:spPr>
        <p:txBody>
          <a:bodyPr wrap="square" rtlCol="0">
            <a:spAutoFit/>
          </a:bodyPr>
          <a:lstStyle/>
          <a:p>
            <a:pPr marL="285750" indent="-285750" algn="just">
              <a:buFont typeface="Arial" panose="020B0604020202020204" pitchFamily="34" charset="0"/>
              <a:buChar char="•"/>
            </a:pPr>
            <a:r>
              <a:rPr kumimoji="1" lang="ja-JP" altLang="en-US" dirty="0">
                <a:latin typeface="+mj-lt"/>
                <a:ea typeface="メイリオ" pitchFamily="50" charset="-128"/>
                <a:cs typeface="メイリオ" pitchFamily="50" charset="-128"/>
              </a:rPr>
              <a:t>コンテナと依存関係をパッケージングして</a:t>
            </a:r>
            <a:r>
              <a:rPr kumimoji="1" lang="ja-JP" altLang="en-US" b="1" dirty="0">
                <a:solidFill>
                  <a:srgbClr val="C00000"/>
                </a:solidFill>
                <a:latin typeface="+mj-lt"/>
                <a:ea typeface="メイリオ" pitchFamily="50" charset="-128"/>
                <a:cs typeface="メイリオ" pitchFamily="50" charset="-128"/>
              </a:rPr>
              <a:t>分離</a:t>
            </a:r>
            <a:endParaRPr kumimoji="1" lang="en-US" altLang="ja-JP" b="1" dirty="0">
              <a:solidFill>
                <a:srgbClr val="C00000"/>
              </a:solidFill>
              <a:latin typeface="+mj-lt"/>
              <a:ea typeface="メイリオ" pitchFamily="50" charset="-128"/>
              <a:cs typeface="メイリオ" pitchFamily="50" charset="-128"/>
            </a:endParaRPr>
          </a:p>
          <a:p>
            <a:pPr marL="285750" indent="-285750" algn="just">
              <a:buFont typeface="Arial" panose="020B0604020202020204" pitchFamily="34" charset="0"/>
              <a:buChar char="•"/>
            </a:pPr>
            <a:r>
              <a:rPr lang="ja-JP" altLang="en-US" dirty="0">
                <a:latin typeface="+mj-lt"/>
                <a:ea typeface="メイリオ" pitchFamily="50" charset="-128"/>
                <a:cs typeface="メイリオ" pitchFamily="50" charset="-128"/>
              </a:rPr>
              <a:t>オンプレ</a:t>
            </a:r>
            <a:r>
              <a:rPr lang="en-US" altLang="ja-JP" dirty="0">
                <a:latin typeface="+mj-lt"/>
                <a:ea typeface="メイリオ" pitchFamily="50" charset="-128"/>
                <a:cs typeface="メイリオ" pitchFamily="50" charset="-128"/>
              </a:rPr>
              <a:t>/</a:t>
            </a:r>
            <a:r>
              <a:rPr lang="ja-JP" altLang="en-US" dirty="0">
                <a:latin typeface="+mj-lt"/>
                <a:ea typeface="メイリオ" pitchFamily="50" charset="-128"/>
                <a:cs typeface="メイリオ" pitchFamily="50" charset="-128"/>
              </a:rPr>
              <a:t>パブリッククラウド</a:t>
            </a:r>
            <a:r>
              <a:rPr lang="ja-JP" altLang="en-US" b="1" dirty="0">
                <a:solidFill>
                  <a:srgbClr val="C00000"/>
                </a:solidFill>
                <a:latin typeface="+mj-lt"/>
                <a:ea typeface="メイリオ" pitchFamily="50" charset="-128"/>
                <a:cs typeface="メイリオ" pitchFamily="50" charset="-128"/>
              </a:rPr>
              <a:t>どこでも実行可能</a:t>
            </a:r>
            <a:endParaRPr kumimoji="1" lang="en-US" b="1" dirty="0" err="1">
              <a:solidFill>
                <a:srgbClr val="C00000"/>
              </a:solidFill>
              <a:latin typeface="+mj-lt"/>
              <a:ea typeface="メイリオ" pitchFamily="50" charset="-128"/>
              <a:cs typeface="メイリオ" pitchFamily="50" charset="-128"/>
            </a:endParaRPr>
          </a:p>
        </p:txBody>
      </p:sp>
    </p:spTree>
    <p:extLst>
      <p:ext uri="{BB962C8B-B14F-4D97-AF65-F5344CB8AC3E}">
        <p14:creationId xmlns:p14="http://schemas.microsoft.com/office/powerpoint/2010/main" val="92610298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7B7BC-E289-4FB8-8274-276BB4853043}"/>
              </a:ext>
            </a:extLst>
          </p:cNvPr>
          <p:cNvSpPr>
            <a:spLocks noGrp="1"/>
          </p:cNvSpPr>
          <p:nvPr>
            <p:ph type="title"/>
          </p:nvPr>
        </p:nvSpPr>
        <p:spPr/>
        <p:txBody>
          <a:bodyPr/>
          <a:lstStyle/>
          <a:p>
            <a:r>
              <a:rPr lang="ja-JP" altLang="en-US" dirty="0"/>
              <a:t>コンテナの可搬性</a:t>
            </a:r>
            <a:endParaRPr lang="en-US" dirty="0"/>
          </a:p>
        </p:txBody>
      </p:sp>
      <p:sp>
        <p:nvSpPr>
          <p:cNvPr id="4" name="Slide Number Placeholder 3">
            <a:extLst>
              <a:ext uri="{FF2B5EF4-FFF2-40B4-BE49-F238E27FC236}">
                <a16:creationId xmlns:a16="http://schemas.microsoft.com/office/drawing/2014/main" id="{6AB7FC9C-B503-4EE5-BAD6-26F5924F1A66}"/>
              </a:ext>
            </a:extLst>
          </p:cNvPr>
          <p:cNvSpPr>
            <a:spLocks noGrp="1"/>
          </p:cNvSpPr>
          <p:nvPr>
            <p:ph type="sldNum" sz="quarter" idx="4"/>
          </p:nvPr>
        </p:nvSpPr>
        <p:spPr/>
        <p:txBody>
          <a:bodyPr/>
          <a:lstStyle/>
          <a:p>
            <a:fld id="{14E33006-2403-43D1-A522-31683E517756}" type="slidenum">
              <a:rPr lang="ja-JP" altLang="en-US" smtClean="0"/>
              <a:pPr/>
              <a:t>9</a:t>
            </a:fld>
            <a:endParaRPr lang="ja-JP" altLang="en-US" dirty="0"/>
          </a:p>
        </p:txBody>
      </p:sp>
      <p:sp>
        <p:nvSpPr>
          <p:cNvPr id="6" name="Rectangle: Rounded Corners 85">
            <a:extLst>
              <a:ext uri="{FF2B5EF4-FFF2-40B4-BE49-F238E27FC236}">
                <a16:creationId xmlns:a16="http://schemas.microsoft.com/office/drawing/2014/main" id="{E1A561AB-8C19-4DEE-892B-4CEC9E629612}"/>
              </a:ext>
            </a:extLst>
          </p:cNvPr>
          <p:cNvSpPr/>
          <p:nvPr/>
        </p:nvSpPr>
        <p:spPr bwMode="auto">
          <a:xfrm>
            <a:off x="1623016" y="2996952"/>
            <a:ext cx="2956040" cy="248267"/>
          </a:xfrm>
          <a:prstGeom prst="roundRect">
            <a:avLst>
              <a:gd name="adj" fmla="val 3125"/>
            </a:avLst>
          </a:prstGeom>
          <a:solidFill>
            <a:schemeClr val="bg1">
              <a:lumMod val="75000"/>
            </a:schemeClr>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896182">
              <a:spcBef>
                <a:spcPct val="0"/>
              </a:spcBef>
              <a:defRPr/>
            </a:pPr>
            <a:r>
              <a:rPr lang="en-US" sz="1176">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Hardware</a:t>
            </a:r>
          </a:p>
        </p:txBody>
      </p:sp>
      <p:sp>
        <p:nvSpPr>
          <p:cNvPr id="8" name="Rectangle: Rounded Corners 85">
            <a:extLst>
              <a:ext uri="{FF2B5EF4-FFF2-40B4-BE49-F238E27FC236}">
                <a16:creationId xmlns:a16="http://schemas.microsoft.com/office/drawing/2014/main" id="{4924BEF7-3541-4653-87BB-125DB1B0341F}"/>
              </a:ext>
            </a:extLst>
          </p:cNvPr>
          <p:cNvSpPr/>
          <p:nvPr/>
        </p:nvSpPr>
        <p:spPr bwMode="auto">
          <a:xfrm>
            <a:off x="1623016" y="2690978"/>
            <a:ext cx="2956040" cy="248267"/>
          </a:xfrm>
          <a:prstGeom prst="roundRect">
            <a:avLst>
              <a:gd name="adj" fmla="val 3125"/>
            </a:avLst>
          </a:prstGeom>
          <a:solidFill>
            <a:schemeClr val="bg1">
              <a:lumMod val="75000"/>
            </a:schemeClr>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896182">
              <a:spcBef>
                <a:spcPct val="0"/>
              </a:spcBef>
              <a:defRPr/>
            </a:pPr>
            <a:r>
              <a:rPr lang="en-US" sz="1176"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OS</a:t>
            </a:r>
            <a:r>
              <a:rPr lang="ja-JP" altLang="en-US" sz="1176"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 </a:t>
            </a:r>
            <a:endParaRPr lang="en-US" sz="1176"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endParaRPr>
          </a:p>
        </p:txBody>
      </p:sp>
      <p:sp>
        <p:nvSpPr>
          <p:cNvPr id="10" name="Rectangle: Rounded Corners 85">
            <a:extLst>
              <a:ext uri="{FF2B5EF4-FFF2-40B4-BE49-F238E27FC236}">
                <a16:creationId xmlns:a16="http://schemas.microsoft.com/office/drawing/2014/main" id="{3BBC87EA-288C-43DB-87D3-9FE73291BE46}"/>
              </a:ext>
            </a:extLst>
          </p:cNvPr>
          <p:cNvSpPr/>
          <p:nvPr/>
        </p:nvSpPr>
        <p:spPr bwMode="auto">
          <a:xfrm>
            <a:off x="1623016" y="2379435"/>
            <a:ext cx="2956040" cy="248267"/>
          </a:xfrm>
          <a:prstGeom prst="roundRect">
            <a:avLst>
              <a:gd name="adj" fmla="val 3125"/>
            </a:avLst>
          </a:prstGeom>
          <a:solidFill>
            <a:schemeClr val="bg1">
              <a:lumMod val="75000"/>
            </a:schemeClr>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896182">
              <a:spcBef>
                <a:spcPct val="0"/>
              </a:spcBef>
              <a:defRPr/>
            </a:pPr>
            <a:r>
              <a:rPr lang="en-US" sz="1176">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Hypervisor</a:t>
            </a:r>
          </a:p>
        </p:txBody>
      </p:sp>
      <p:sp>
        <p:nvSpPr>
          <p:cNvPr id="11" name="Rectangle: Rounded Corners 85">
            <a:extLst>
              <a:ext uri="{FF2B5EF4-FFF2-40B4-BE49-F238E27FC236}">
                <a16:creationId xmlns:a16="http://schemas.microsoft.com/office/drawing/2014/main" id="{9C926D7C-0663-49D3-842D-C17AD36598B1}"/>
              </a:ext>
            </a:extLst>
          </p:cNvPr>
          <p:cNvSpPr/>
          <p:nvPr/>
        </p:nvSpPr>
        <p:spPr bwMode="auto">
          <a:xfrm>
            <a:off x="1739125" y="2018198"/>
            <a:ext cx="2723823" cy="248267"/>
          </a:xfrm>
          <a:prstGeom prst="roundRect">
            <a:avLst>
              <a:gd name="adj" fmla="val 3125"/>
            </a:avLst>
          </a:prstGeom>
          <a:solidFill>
            <a:schemeClr val="accent2">
              <a:lumMod val="20000"/>
              <a:lumOff val="80000"/>
            </a:schemeClr>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896182">
              <a:spcBef>
                <a:spcPct val="0"/>
              </a:spcBef>
              <a:defRPr/>
            </a:pPr>
            <a:r>
              <a:rPr lang="en-US" sz="1176"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OS</a:t>
            </a:r>
          </a:p>
        </p:txBody>
      </p:sp>
      <p:sp>
        <p:nvSpPr>
          <p:cNvPr id="12" name="Rectangle: Rounded Corners 85">
            <a:extLst>
              <a:ext uri="{FF2B5EF4-FFF2-40B4-BE49-F238E27FC236}">
                <a16:creationId xmlns:a16="http://schemas.microsoft.com/office/drawing/2014/main" id="{23ADB685-FA76-47A3-9126-270F36EB855A}"/>
              </a:ext>
            </a:extLst>
          </p:cNvPr>
          <p:cNvSpPr/>
          <p:nvPr/>
        </p:nvSpPr>
        <p:spPr bwMode="auto">
          <a:xfrm>
            <a:off x="1739125" y="1712224"/>
            <a:ext cx="2723823" cy="248267"/>
          </a:xfrm>
          <a:prstGeom prst="roundRect">
            <a:avLst>
              <a:gd name="adj" fmla="val 3125"/>
            </a:avLst>
          </a:prstGeom>
          <a:solidFill>
            <a:schemeClr val="accent2">
              <a:lumMod val="20000"/>
              <a:lumOff val="80000"/>
            </a:schemeClr>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896182">
              <a:spcBef>
                <a:spcPct val="0"/>
              </a:spcBef>
              <a:defRPr/>
            </a:pPr>
            <a:r>
              <a:rPr lang="en-US" sz="1176"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Library</a:t>
            </a:r>
          </a:p>
        </p:txBody>
      </p:sp>
      <p:sp>
        <p:nvSpPr>
          <p:cNvPr id="13" name="Rectangle: Rounded Corners 85">
            <a:extLst>
              <a:ext uri="{FF2B5EF4-FFF2-40B4-BE49-F238E27FC236}">
                <a16:creationId xmlns:a16="http://schemas.microsoft.com/office/drawing/2014/main" id="{B122763B-F093-4277-8591-DFD3A26B8ACB}"/>
              </a:ext>
            </a:extLst>
          </p:cNvPr>
          <p:cNvSpPr/>
          <p:nvPr/>
        </p:nvSpPr>
        <p:spPr bwMode="auto">
          <a:xfrm>
            <a:off x="1739125" y="1400681"/>
            <a:ext cx="2723823" cy="248267"/>
          </a:xfrm>
          <a:prstGeom prst="roundRect">
            <a:avLst>
              <a:gd name="adj" fmla="val 3125"/>
            </a:avLst>
          </a:prstGeom>
          <a:solidFill>
            <a:schemeClr val="accent2">
              <a:lumMod val="20000"/>
              <a:lumOff val="80000"/>
            </a:schemeClr>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896182">
              <a:spcBef>
                <a:spcPct val="0"/>
              </a:spcBef>
              <a:defRPr/>
            </a:pPr>
            <a:r>
              <a:rPr lang="en-US" altLang="ja-JP" sz="1176"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Application</a:t>
            </a:r>
            <a:endParaRPr lang="en-US" sz="1176"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endParaRPr>
          </a:p>
        </p:txBody>
      </p:sp>
      <p:sp>
        <p:nvSpPr>
          <p:cNvPr id="14" name="Rectangle 13">
            <a:extLst>
              <a:ext uri="{FF2B5EF4-FFF2-40B4-BE49-F238E27FC236}">
                <a16:creationId xmlns:a16="http://schemas.microsoft.com/office/drawing/2014/main" id="{5E0498D6-FC79-41B8-9AD8-6B5091AA6BB8}"/>
              </a:ext>
            </a:extLst>
          </p:cNvPr>
          <p:cNvSpPr/>
          <p:nvPr/>
        </p:nvSpPr>
        <p:spPr>
          <a:xfrm>
            <a:off x="1627793" y="1268760"/>
            <a:ext cx="2946487" cy="108012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85">
            <a:extLst>
              <a:ext uri="{FF2B5EF4-FFF2-40B4-BE49-F238E27FC236}">
                <a16:creationId xmlns:a16="http://schemas.microsoft.com/office/drawing/2014/main" id="{F64E06DB-17FA-4060-8083-CD3C42F4EB74}"/>
              </a:ext>
            </a:extLst>
          </p:cNvPr>
          <p:cNvSpPr/>
          <p:nvPr/>
        </p:nvSpPr>
        <p:spPr bwMode="auto">
          <a:xfrm>
            <a:off x="7608168" y="2996952"/>
            <a:ext cx="2956040" cy="248267"/>
          </a:xfrm>
          <a:prstGeom prst="roundRect">
            <a:avLst>
              <a:gd name="adj" fmla="val 3125"/>
            </a:avLst>
          </a:prstGeom>
          <a:solidFill>
            <a:schemeClr val="bg1">
              <a:lumMod val="75000"/>
            </a:schemeClr>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896182">
              <a:spcBef>
                <a:spcPct val="0"/>
              </a:spcBef>
              <a:defRPr/>
            </a:pPr>
            <a:r>
              <a:rPr lang="en-US" sz="1176">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Hardware</a:t>
            </a:r>
          </a:p>
        </p:txBody>
      </p:sp>
      <p:sp>
        <p:nvSpPr>
          <p:cNvPr id="16" name="Rectangle: Rounded Corners 85">
            <a:extLst>
              <a:ext uri="{FF2B5EF4-FFF2-40B4-BE49-F238E27FC236}">
                <a16:creationId xmlns:a16="http://schemas.microsoft.com/office/drawing/2014/main" id="{76CAB566-2F14-43F0-A460-C22CD48858BB}"/>
              </a:ext>
            </a:extLst>
          </p:cNvPr>
          <p:cNvSpPr/>
          <p:nvPr/>
        </p:nvSpPr>
        <p:spPr bwMode="auto">
          <a:xfrm>
            <a:off x="7608168" y="2690978"/>
            <a:ext cx="2956040" cy="248267"/>
          </a:xfrm>
          <a:prstGeom prst="roundRect">
            <a:avLst>
              <a:gd name="adj" fmla="val 3125"/>
            </a:avLst>
          </a:prstGeom>
          <a:solidFill>
            <a:schemeClr val="bg1">
              <a:lumMod val="75000"/>
            </a:schemeClr>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896182">
              <a:spcBef>
                <a:spcPct val="0"/>
              </a:spcBef>
              <a:defRPr/>
            </a:pPr>
            <a:r>
              <a:rPr lang="en-US" sz="1176"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OS</a:t>
            </a:r>
            <a:r>
              <a:rPr lang="ja-JP" altLang="en-US" sz="1176"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 </a:t>
            </a:r>
            <a:endParaRPr lang="en-US" sz="1176"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endParaRPr>
          </a:p>
        </p:txBody>
      </p:sp>
      <p:sp>
        <p:nvSpPr>
          <p:cNvPr id="17" name="Rectangle: Rounded Corners 85">
            <a:extLst>
              <a:ext uri="{FF2B5EF4-FFF2-40B4-BE49-F238E27FC236}">
                <a16:creationId xmlns:a16="http://schemas.microsoft.com/office/drawing/2014/main" id="{2B791C54-1E61-4F0B-8A25-166617810151}"/>
              </a:ext>
            </a:extLst>
          </p:cNvPr>
          <p:cNvSpPr/>
          <p:nvPr/>
        </p:nvSpPr>
        <p:spPr bwMode="auto">
          <a:xfrm>
            <a:off x="7608168" y="2379435"/>
            <a:ext cx="2956040" cy="248267"/>
          </a:xfrm>
          <a:prstGeom prst="roundRect">
            <a:avLst>
              <a:gd name="adj" fmla="val 3125"/>
            </a:avLst>
          </a:prstGeom>
          <a:solidFill>
            <a:schemeClr val="bg1">
              <a:lumMod val="75000"/>
            </a:schemeClr>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896182">
              <a:spcBef>
                <a:spcPct val="0"/>
              </a:spcBef>
              <a:defRPr/>
            </a:pPr>
            <a:r>
              <a:rPr lang="en-US" sz="1176">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Hypervisor</a:t>
            </a:r>
          </a:p>
        </p:txBody>
      </p:sp>
      <p:sp>
        <p:nvSpPr>
          <p:cNvPr id="18" name="Rectangle: Rounded Corners 85">
            <a:extLst>
              <a:ext uri="{FF2B5EF4-FFF2-40B4-BE49-F238E27FC236}">
                <a16:creationId xmlns:a16="http://schemas.microsoft.com/office/drawing/2014/main" id="{00EA630B-1D54-4864-947F-F31E8A63FC34}"/>
              </a:ext>
            </a:extLst>
          </p:cNvPr>
          <p:cNvSpPr/>
          <p:nvPr/>
        </p:nvSpPr>
        <p:spPr bwMode="auto">
          <a:xfrm>
            <a:off x="7724277" y="2018198"/>
            <a:ext cx="2723823" cy="248267"/>
          </a:xfrm>
          <a:prstGeom prst="roundRect">
            <a:avLst>
              <a:gd name="adj" fmla="val 3125"/>
            </a:avLst>
          </a:prstGeom>
          <a:solidFill>
            <a:schemeClr val="accent2">
              <a:lumMod val="20000"/>
              <a:lumOff val="80000"/>
            </a:schemeClr>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896182">
              <a:spcBef>
                <a:spcPct val="0"/>
              </a:spcBef>
              <a:defRPr/>
            </a:pPr>
            <a:r>
              <a:rPr lang="en-US" sz="1176"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OS</a:t>
            </a:r>
          </a:p>
        </p:txBody>
      </p:sp>
      <p:sp>
        <p:nvSpPr>
          <p:cNvPr id="19" name="Rectangle: Rounded Corners 85">
            <a:extLst>
              <a:ext uri="{FF2B5EF4-FFF2-40B4-BE49-F238E27FC236}">
                <a16:creationId xmlns:a16="http://schemas.microsoft.com/office/drawing/2014/main" id="{12EB4A4C-F478-4954-8F29-0A4BC525CDC5}"/>
              </a:ext>
            </a:extLst>
          </p:cNvPr>
          <p:cNvSpPr/>
          <p:nvPr/>
        </p:nvSpPr>
        <p:spPr bwMode="auto">
          <a:xfrm>
            <a:off x="7724277" y="1712224"/>
            <a:ext cx="2723823" cy="248267"/>
          </a:xfrm>
          <a:prstGeom prst="roundRect">
            <a:avLst>
              <a:gd name="adj" fmla="val 3125"/>
            </a:avLst>
          </a:prstGeom>
          <a:solidFill>
            <a:schemeClr val="accent2">
              <a:lumMod val="20000"/>
              <a:lumOff val="80000"/>
            </a:schemeClr>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896182">
              <a:spcBef>
                <a:spcPct val="0"/>
              </a:spcBef>
              <a:defRPr/>
            </a:pPr>
            <a:r>
              <a:rPr lang="en-US" sz="1176"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Library</a:t>
            </a:r>
          </a:p>
        </p:txBody>
      </p:sp>
      <p:sp>
        <p:nvSpPr>
          <p:cNvPr id="20" name="Rectangle: Rounded Corners 85">
            <a:extLst>
              <a:ext uri="{FF2B5EF4-FFF2-40B4-BE49-F238E27FC236}">
                <a16:creationId xmlns:a16="http://schemas.microsoft.com/office/drawing/2014/main" id="{25B6AD75-5BB0-4920-A183-8F94C4F6B652}"/>
              </a:ext>
            </a:extLst>
          </p:cNvPr>
          <p:cNvSpPr/>
          <p:nvPr/>
        </p:nvSpPr>
        <p:spPr bwMode="auto">
          <a:xfrm>
            <a:off x="7724277" y="1400681"/>
            <a:ext cx="2723823" cy="248267"/>
          </a:xfrm>
          <a:prstGeom prst="roundRect">
            <a:avLst>
              <a:gd name="adj" fmla="val 3125"/>
            </a:avLst>
          </a:prstGeom>
          <a:solidFill>
            <a:schemeClr val="accent2">
              <a:lumMod val="20000"/>
              <a:lumOff val="80000"/>
            </a:schemeClr>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896182">
              <a:spcBef>
                <a:spcPct val="0"/>
              </a:spcBef>
              <a:defRPr/>
            </a:pPr>
            <a:r>
              <a:rPr lang="en-US" altLang="ja-JP" sz="1176"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Application</a:t>
            </a:r>
            <a:endParaRPr lang="en-US" sz="1176"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endParaRPr>
          </a:p>
        </p:txBody>
      </p:sp>
      <p:sp>
        <p:nvSpPr>
          <p:cNvPr id="21" name="Rectangle 20">
            <a:extLst>
              <a:ext uri="{FF2B5EF4-FFF2-40B4-BE49-F238E27FC236}">
                <a16:creationId xmlns:a16="http://schemas.microsoft.com/office/drawing/2014/main" id="{FBC5BF11-8F84-4C04-AC80-8109D65284CA}"/>
              </a:ext>
            </a:extLst>
          </p:cNvPr>
          <p:cNvSpPr/>
          <p:nvPr/>
        </p:nvSpPr>
        <p:spPr>
          <a:xfrm>
            <a:off x="7612945" y="1268760"/>
            <a:ext cx="2946487" cy="108012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C024AD5B-E311-4C65-B814-13981F9E1A78}"/>
              </a:ext>
            </a:extLst>
          </p:cNvPr>
          <p:cNvCxnSpPr>
            <a:cxnSpLocks/>
          </p:cNvCxnSpPr>
          <p:nvPr/>
        </p:nvCxnSpPr>
        <p:spPr>
          <a:xfrm>
            <a:off x="4799856" y="1556792"/>
            <a:ext cx="2520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19AD543-06CE-4F55-B5FF-32295C4D2A9F}"/>
              </a:ext>
            </a:extLst>
          </p:cNvPr>
          <p:cNvSpPr txBox="1"/>
          <p:nvPr/>
        </p:nvSpPr>
        <p:spPr>
          <a:xfrm>
            <a:off x="1991544" y="936342"/>
            <a:ext cx="2232248" cy="307777"/>
          </a:xfrm>
          <a:prstGeom prst="rect">
            <a:avLst/>
          </a:prstGeom>
          <a:noFill/>
        </p:spPr>
        <p:txBody>
          <a:bodyPr wrap="square" rtlCol="0">
            <a:spAutoFit/>
          </a:bodyPr>
          <a:lstStyle/>
          <a:p>
            <a:pPr algn="ctr"/>
            <a:r>
              <a:rPr kumimoji="1" lang="ja-JP" altLang="en-US" sz="1400" dirty="0">
                <a:latin typeface="+mj-lt"/>
                <a:ea typeface="メイリオ" pitchFamily="50" charset="-128"/>
                <a:cs typeface="メイリオ" pitchFamily="50" charset="-128"/>
              </a:rPr>
              <a:t>開発環境</a:t>
            </a:r>
            <a:endParaRPr kumimoji="1" lang="en-US" sz="1400" dirty="0" err="1">
              <a:latin typeface="+mj-lt"/>
              <a:ea typeface="メイリオ" pitchFamily="50" charset="-128"/>
              <a:cs typeface="メイリオ" pitchFamily="50" charset="-128"/>
            </a:endParaRPr>
          </a:p>
        </p:txBody>
      </p:sp>
      <p:sp>
        <p:nvSpPr>
          <p:cNvPr id="25" name="TextBox 24">
            <a:extLst>
              <a:ext uri="{FF2B5EF4-FFF2-40B4-BE49-F238E27FC236}">
                <a16:creationId xmlns:a16="http://schemas.microsoft.com/office/drawing/2014/main" id="{7822C856-5C27-49B8-977A-108B8490FAB8}"/>
              </a:ext>
            </a:extLst>
          </p:cNvPr>
          <p:cNvSpPr txBox="1"/>
          <p:nvPr/>
        </p:nvSpPr>
        <p:spPr>
          <a:xfrm>
            <a:off x="7968208" y="936342"/>
            <a:ext cx="2232248" cy="307777"/>
          </a:xfrm>
          <a:prstGeom prst="rect">
            <a:avLst/>
          </a:prstGeom>
          <a:noFill/>
        </p:spPr>
        <p:txBody>
          <a:bodyPr wrap="square" rtlCol="0">
            <a:spAutoFit/>
          </a:bodyPr>
          <a:lstStyle/>
          <a:p>
            <a:pPr algn="ctr"/>
            <a:r>
              <a:rPr lang="ja-JP" altLang="en-US" sz="1400" dirty="0">
                <a:latin typeface="+mj-lt"/>
                <a:ea typeface="メイリオ" pitchFamily="50" charset="-128"/>
                <a:cs typeface="メイリオ" pitchFamily="50" charset="-128"/>
              </a:rPr>
              <a:t>本番</a:t>
            </a:r>
            <a:r>
              <a:rPr kumimoji="1" lang="ja-JP" altLang="en-US" sz="1400" dirty="0">
                <a:latin typeface="+mj-lt"/>
                <a:ea typeface="メイリオ" pitchFamily="50" charset="-128"/>
                <a:cs typeface="メイリオ" pitchFamily="50" charset="-128"/>
              </a:rPr>
              <a:t>環境</a:t>
            </a:r>
            <a:endParaRPr kumimoji="1" lang="en-US" sz="1400" dirty="0" err="1">
              <a:latin typeface="+mj-lt"/>
              <a:ea typeface="メイリオ" pitchFamily="50" charset="-128"/>
              <a:cs typeface="メイリオ" pitchFamily="50" charset="-128"/>
            </a:endParaRPr>
          </a:p>
        </p:txBody>
      </p:sp>
      <p:cxnSp>
        <p:nvCxnSpPr>
          <p:cNvPr id="22" name="Straight Arrow Connector 21">
            <a:extLst>
              <a:ext uri="{FF2B5EF4-FFF2-40B4-BE49-F238E27FC236}">
                <a16:creationId xmlns:a16="http://schemas.microsoft.com/office/drawing/2014/main" id="{146FF772-31FD-4893-B1F5-B2D259A01C6E}"/>
              </a:ext>
            </a:extLst>
          </p:cNvPr>
          <p:cNvCxnSpPr>
            <a:cxnSpLocks/>
          </p:cNvCxnSpPr>
          <p:nvPr/>
        </p:nvCxnSpPr>
        <p:spPr>
          <a:xfrm>
            <a:off x="4799856" y="2549024"/>
            <a:ext cx="2520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122" name="Picture 2" descr="Icon&#10;&#10;Description automatically generated">
            <a:extLst>
              <a:ext uri="{FF2B5EF4-FFF2-40B4-BE49-F238E27FC236}">
                <a16:creationId xmlns:a16="http://schemas.microsoft.com/office/drawing/2014/main" id="{421CF14C-D19D-4C7B-9085-18AC722CF0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3997" y="2226268"/>
            <a:ext cx="585143" cy="720000"/>
          </a:xfrm>
          <a:prstGeom prst="rect">
            <a:avLst/>
          </a:prstGeom>
          <a:noFill/>
        </p:spPr>
      </p:pic>
      <p:pic>
        <p:nvPicPr>
          <p:cNvPr id="6146" name="Picture 2" descr="Logo&#10;&#10;Description automatically generated">
            <a:extLst>
              <a:ext uri="{FF2B5EF4-FFF2-40B4-BE49-F238E27FC236}">
                <a16:creationId xmlns:a16="http://schemas.microsoft.com/office/drawing/2014/main" id="{635894F1-E2ED-489E-8937-41D7C90494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6085" y="2226268"/>
            <a:ext cx="673122" cy="720000"/>
          </a:xfrm>
          <a:prstGeom prst="rect">
            <a:avLst/>
          </a:prstGeom>
          <a:noFill/>
        </p:spPr>
      </p:pic>
      <p:sp>
        <p:nvSpPr>
          <p:cNvPr id="3" name="TextBox 2">
            <a:extLst>
              <a:ext uri="{FF2B5EF4-FFF2-40B4-BE49-F238E27FC236}">
                <a16:creationId xmlns:a16="http://schemas.microsoft.com/office/drawing/2014/main" id="{40D01E7F-840D-4367-890A-BFA62E844428}"/>
              </a:ext>
            </a:extLst>
          </p:cNvPr>
          <p:cNvSpPr txBox="1"/>
          <p:nvPr/>
        </p:nvSpPr>
        <p:spPr>
          <a:xfrm>
            <a:off x="5015880" y="1104709"/>
            <a:ext cx="2088232" cy="400110"/>
          </a:xfrm>
          <a:prstGeom prst="rect">
            <a:avLst/>
          </a:prstGeom>
          <a:noFill/>
        </p:spPr>
        <p:txBody>
          <a:bodyPr wrap="square" rtlCol="0">
            <a:spAutoFit/>
          </a:bodyPr>
          <a:lstStyle/>
          <a:p>
            <a:pPr algn="ctr"/>
            <a:r>
              <a:rPr kumimoji="1" lang="ja-JP" altLang="en-US" sz="1000" dirty="0">
                <a:latin typeface="+mj-lt"/>
                <a:ea typeface="メイリオ" pitchFamily="50" charset="-128"/>
                <a:cs typeface="メイリオ" pitchFamily="50" charset="-128"/>
              </a:rPr>
              <a:t>一般的に </a:t>
            </a:r>
            <a:r>
              <a:rPr kumimoji="1" lang="en-US" altLang="ja-JP" sz="1000" dirty="0">
                <a:latin typeface="+mj-lt"/>
                <a:ea typeface="メイリオ" pitchFamily="50" charset="-128"/>
                <a:cs typeface="メイリオ" pitchFamily="50" charset="-128"/>
              </a:rPr>
              <a:t>VM Import </a:t>
            </a:r>
            <a:r>
              <a:rPr kumimoji="1" lang="ja-JP" altLang="en-US" sz="1000" dirty="0">
                <a:latin typeface="+mj-lt"/>
                <a:ea typeface="メイリオ" pitchFamily="50" charset="-128"/>
                <a:cs typeface="メイリオ" pitchFamily="50" charset="-128"/>
              </a:rPr>
              <a:t>はファイルサイズが大きく、時間がかかる</a:t>
            </a:r>
            <a:endParaRPr kumimoji="1" lang="en-US" sz="1000" dirty="0" err="1">
              <a:latin typeface="+mj-lt"/>
              <a:ea typeface="メイリオ" pitchFamily="50" charset="-128"/>
              <a:cs typeface="メイリオ" pitchFamily="50" charset="-128"/>
            </a:endParaRPr>
          </a:p>
        </p:txBody>
      </p:sp>
      <p:sp>
        <p:nvSpPr>
          <p:cNvPr id="26" name="TextBox 25">
            <a:extLst>
              <a:ext uri="{FF2B5EF4-FFF2-40B4-BE49-F238E27FC236}">
                <a16:creationId xmlns:a16="http://schemas.microsoft.com/office/drawing/2014/main" id="{B5F02781-C907-4C48-AB3A-B5B63DFD9BAF}"/>
              </a:ext>
            </a:extLst>
          </p:cNvPr>
          <p:cNvSpPr txBox="1"/>
          <p:nvPr/>
        </p:nvSpPr>
        <p:spPr>
          <a:xfrm>
            <a:off x="5015880" y="1793536"/>
            <a:ext cx="2088232" cy="400110"/>
          </a:xfrm>
          <a:prstGeom prst="rect">
            <a:avLst/>
          </a:prstGeom>
          <a:noFill/>
        </p:spPr>
        <p:txBody>
          <a:bodyPr wrap="square" rtlCol="0">
            <a:spAutoFit/>
          </a:bodyPr>
          <a:lstStyle/>
          <a:p>
            <a:pPr algn="ctr"/>
            <a:r>
              <a:rPr kumimoji="1" lang="ja-JP" altLang="en-US" sz="1000" dirty="0">
                <a:latin typeface="+mj-lt"/>
                <a:ea typeface="メイリオ" pitchFamily="50" charset="-128"/>
                <a:cs typeface="メイリオ" pitchFamily="50" charset="-128"/>
              </a:rPr>
              <a:t>構成管理ツールは起動時に</a:t>
            </a:r>
            <a:endParaRPr kumimoji="1" lang="en-US" altLang="ja-JP" sz="1000" dirty="0">
              <a:latin typeface="+mj-lt"/>
              <a:ea typeface="メイリオ" pitchFamily="50" charset="-128"/>
              <a:cs typeface="メイリオ" pitchFamily="50" charset="-128"/>
            </a:endParaRPr>
          </a:p>
          <a:p>
            <a:pPr algn="ctr"/>
            <a:r>
              <a:rPr kumimoji="1" lang="ja-JP" altLang="en-US" sz="1000" dirty="0">
                <a:latin typeface="+mj-lt"/>
                <a:ea typeface="メイリオ" pitchFamily="50" charset="-128"/>
                <a:cs typeface="メイリオ" pitchFamily="50" charset="-128"/>
              </a:rPr>
              <a:t>オーバーヘッドが生じる</a:t>
            </a:r>
            <a:endParaRPr kumimoji="1" lang="en-US" sz="1000" dirty="0" err="1">
              <a:latin typeface="+mj-lt"/>
              <a:ea typeface="メイリオ" pitchFamily="50" charset="-128"/>
              <a:cs typeface="メイリオ" pitchFamily="50" charset="-128"/>
            </a:endParaRPr>
          </a:p>
        </p:txBody>
      </p:sp>
      <p:sp>
        <p:nvSpPr>
          <p:cNvPr id="5" name="Rectangle: Rounded Corners 85">
            <a:extLst>
              <a:ext uri="{FF2B5EF4-FFF2-40B4-BE49-F238E27FC236}">
                <a16:creationId xmlns:a16="http://schemas.microsoft.com/office/drawing/2014/main" id="{8A681445-838C-48CD-9FA9-76778A244E25}"/>
              </a:ext>
            </a:extLst>
          </p:cNvPr>
          <p:cNvSpPr/>
          <p:nvPr/>
        </p:nvSpPr>
        <p:spPr bwMode="auto">
          <a:xfrm>
            <a:off x="1636280" y="5589240"/>
            <a:ext cx="2942776" cy="248267"/>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896182">
              <a:spcBef>
                <a:spcPct val="0"/>
              </a:spcBef>
              <a:defRPr/>
            </a:pPr>
            <a:r>
              <a:rPr lang="en-US" sz="1176">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Hardware</a:t>
            </a:r>
          </a:p>
        </p:txBody>
      </p:sp>
      <p:sp>
        <p:nvSpPr>
          <p:cNvPr id="7" name="Rectangle: Rounded Corners 85">
            <a:extLst>
              <a:ext uri="{FF2B5EF4-FFF2-40B4-BE49-F238E27FC236}">
                <a16:creationId xmlns:a16="http://schemas.microsoft.com/office/drawing/2014/main" id="{D30267F7-B4D5-4739-BE84-D1CA78E67E91}"/>
              </a:ext>
            </a:extLst>
          </p:cNvPr>
          <p:cNvSpPr/>
          <p:nvPr/>
        </p:nvSpPr>
        <p:spPr bwMode="auto">
          <a:xfrm>
            <a:off x="1636280" y="5283266"/>
            <a:ext cx="2942776" cy="248267"/>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896182">
              <a:spcBef>
                <a:spcPct val="0"/>
              </a:spcBef>
              <a:defRPr/>
            </a:pPr>
            <a:r>
              <a:rPr lang="en-US" sz="1176"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Host OS</a:t>
            </a:r>
          </a:p>
        </p:txBody>
      </p:sp>
      <p:sp>
        <p:nvSpPr>
          <p:cNvPr id="9" name="Rectangle: Rounded Corners 85">
            <a:extLst>
              <a:ext uri="{FF2B5EF4-FFF2-40B4-BE49-F238E27FC236}">
                <a16:creationId xmlns:a16="http://schemas.microsoft.com/office/drawing/2014/main" id="{689A7053-29B2-473D-BD47-6B525EFD3E03}"/>
              </a:ext>
            </a:extLst>
          </p:cNvPr>
          <p:cNvSpPr/>
          <p:nvPr/>
        </p:nvSpPr>
        <p:spPr bwMode="auto">
          <a:xfrm>
            <a:off x="1629640" y="4971723"/>
            <a:ext cx="2942776" cy="248267"/>
          </a:xfrm>
          <a:prstGeom prst="roundRect">
            <a:avLst>
              <a:gd name="adj" fmla="val 3125"/>
            </a:avLst>
          </a:prstGeom>
          <a:solidFill>
            <a:srgbClr val="0078D4">
              <a:alpha val="2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896182">
              <a:spcBef>
                <a:spcPct val="0"/>
              </a:spcBef>
              <a:defRPr/>
            </a:pPr>
            <a:r>
              <a:rPr lang="ja-JP" altLang="en-US" sz="1176" dirty="0">
                <a:ln w="3175">
                  <a:noFill/>
                </a:ln>
                <a:solidFill>
                  <a:srgbClr val="0078D4"/>
                </a:solidFill>
                <a:latin typeface="Yu Gothic UI Semibold" panose="020B0700000000000000" pitchFamily="50" charset="-128"/>
                <a:ea typeface="Yu Gothic UI Semibold" panose="020B0700000000000000" pitchFamily="50" charset="-128"/>
                <a:cs typeface="Segoe UI Semibold" panose="020B0702040204020203" pitchFamily="34" charset="0"/>
              </a:rPr>
              <a:t>コンテナランライム</a:t>
            </a:r>
            <a:endParaRPr lang="en-US" sz="1176" dirty="0">
              <a:ln w="3175">
                <a:noFill/>
              </a:ln>
              <a:solidFill>
                <a:srgbClr val="0078D4"/>
              </a:solidFill>
              <a:latin typeface="Yu Gothic UI Semibold" panose="020B0700000000000000" pitchFamily="50" charset="-128"/>
              <a:ea typeface="Yu Gothic UI Semibold" panose="020B0700000000000000" pitchFamily="50" charset="-128"/>
              <a:cs typeface="Segoe UI Semibold" panose="020B0702040204020203" pitchFamily="34" charset="0"/>
            </a:endParaRPr>
          </a:p>
        </p:txBody>
      </p:sp>
      <p:sp>
        <p:nvSpPr>
          <p:cNvPr id="32" name="Rectangle: Rounded Corners 85">
            <a:extLst>
              <a:ext uri="{FF2B5EF4-FFF2-40B4-BE49-F238E27FC236}">
                <a16:creationId xmlns:a16="http://schemas.microsoft.com/office/drawing/2014/main" id="{9E068B30-DDEA-446F-BAB8-235176B8A7E9}"/>
              </a:ext>
            </a:extLst>
          </p:cNvPr>
          <p:cNvSpPr/>
          <p:nvPr/>
        </p:nvSpPr>
        <p:spPr bwMode="auto">
          <a:xfrm>
            <a:off x="1739125" y="4232504"/>
            <a:ext cx="2723823" cy="248267"/>
          </a:xfrm>
          <a:prstGeom prst="roundRect">
            <a:avLst>
              <a:gd name="adj" fmla="val 3125"/>
            </a:avLst>
          </a:prstGeom>
          <a:solidFill>
            <a:schemeClr val="accent2">
              <a:lumMod val="20000"/>
              <a:lumOff val="80000"/>
            </a:schemeClr>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896182">
              <a:spcBef>
                <a:spcPct val="0"/>
              </a:spcBef>
              <a:defRPr/>
            </a:pPr>
            <a:r>
              <a:rPr lang="en-US" sz="1176"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Library</a:t>
            </a:r>
          </a:p>
        </p:txBody>
      </p:sp>
      <p:sp>
        <p:nvSpPr>
          <p:cNvPr id="33" name="Rectangle: Rounded Corners 85">
            <a:extLst>
              <a:ext uri="{FF2B5EF4-FFF2-40B4-BE49-F238E27FC236}">
                <a16:creationId xmlns:a16="http://schemas.microsoft.com/office/drawing/2014/main" id="{57D87D30-546A-420A-902E-F2AE8E05002F}"/>
              </a:ext>
            </a:extLst>
          </p:cNvPr>
          <p:cNvSpPr/>
          <p:nvPr/>
        </p:nvSpPr>
        <p:spPr bwMode="auto">
          <a:xfrm>
            <a:off x="1739125" y="3920961"/>
            <a:ext cx="2723823" cy="248267"/>
          </a:xfrm>
          <a:prstGeom prst="roundRect">
            <a:avLst>
              <a:gd name="adj" fmla="val 3125"/>
            </a:avLst>
          </a:prstGeom>
          <a:solidFill>
            <a:schemeClr val="accent2">
              <a:lumMod val="20000"/>
              <a:lumOff val="80000"/>
            </a:schemeClr>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896182">
              <a:spcBef>
                <a:spcPct val="0"/>
              </a:spcBef>
              <a:defRPr/>
            </a:pPr>
            <a:r>
              <a:rPr lang="en-US" altLang="ja-JP" sz="1176"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Application</a:t>
            </a:r>
            <a:endParaRPr lang="en-US" sz="1176"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endParaRPr>
          </a:p>
        </p:txBody>
      </p:sp>
      <p:sp>
        <p:nvSpPr>
          <p:cNvPr id="34" name="Rectangle 33">
            <a:extLst>
              <a:ext uri="{FF2B5EF4-FFF2-40B4-BE49-F238E27FC236}">
                <a16:creationId xmlns:a16="http://schemas.microsoft.com/office/drawing/2014/main" id="{424F3C7D-1809-494B-AB13-457B10180F3C}"/>
              </a:ext>
            </a:extLst>
          </p:cNvPr>
          <p:cNvSpPr/>
          <p:nvPr/>
        </p:nvSpPr>
        <p:spPr>
          <a:xfrm>
            <a:off x="1627793" y="3789040"/>
            <a:ext cx="2946487" cy="108012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85">
            <a:extLst>
              <a:ext uri="{FF2B5EF4-FFF2-40B4-BE49-F238E27FC236}">
                <a16:creationId xmlns:a16="http://schemas.microsoft.com/office/drawing/2014/main" id="{95ED1ED9-237E-4FF8-8995-B2A2638AE1F6}"/>
              </a:ext>
            </a:extLst>
          </p:cNvPr>
          <p:cNvSpPr/>
          <p:nvPr/>
        </p:nvSpPr>
        <p:spPr bwMode="auto">
          <a:xfrm>
            <a:off x="7619584" y="5589240"/>
            <a:ext cx="2942776" cy="248267"/>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896182">
              <a:spcBef>
                <a:spcPct val="0"/>
              </a:spcBef>
              <a:defRPr/>
            </a:pPr>
            <a:r>
              <a:rPr lang="en-US" sz="1176">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Hardware</a:t>
            </a:r>
          </a:p>
        </p:txBody>
      </p:sp>
      <p:sp>
        <p:nvSpPr>
          <p:cNvPr id="39" name="Rectangle: Rounded Corners 85">
            <a:extLst>
              <a:ext uri="{FF2B5EF4-FFF2-40B4-BE49-F238E27FC236}">
                <a16:creationId xmlns:a16="http://schemas.microsoft.com/office/drawing/2014/main" id="{485B4DEB-AA55-469F-897D-B558A6CC438F}"/>
              </a:ext>
            </a:extLst>
          </p:cNvPr>
          <p:cNvSpPr/>
          <p:nvPr/>
        </p:nvSpPr>
        <p:spPr bwMode="auto">
          <a:xfrm>
            <a:off x="7619584" y="5283266"/>
            <a:ext cx="2942776" cy="248267"/>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896182">
              <a:spcBef>
                <a:spcPct val="0"/>
              </a:spcBef>
              <a:defRPr/>
            </a:pPr>
            <a:r>
              <a:rPr lang="en-US" sz="1176"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Host OS</a:t>
            </a:r>
          </a:p>
        </p:txBody>
      </p:sp>
      <p:sp>
        <p:nvSpPr>
          <p:cNvPr id="40" name="Rectangle: Rounded Corners 85">
            <a:extLst>
              <a:ext uri="{FF2B5EF4-FFF2-40B4-BE49-F238E27FC236}">
                <a16:creationId xmlns:a16="http://schemas.microsoft.com/office/drawing/2014/main" id="{1EAE0B08-FD92-449C-84A2-58EBE1CC620B}"/>
              </a:ext>
            </a:extLst>
          </p:cNvPr>
          <p:cNvSpPr/>
          <p:nvPr/>
        </p:nvSpPr>
        <p:spPr bwMode="auto">
          <a:xfrm>
            <a:off x="7612944" y="4971723"/>
            <a:ext cx="2942776" cy="248267"/>
          </a:xfrm>
          <a:prstGeom prst="roundRect">
            <a:avLst>
              <a:gd name="adj" fmla="val 3125"/>
            </a:avLst>
          </a:prstGeom>
          <a:solidFill>
            <a:srgbClr val="0078D4">
              <a:alpha val="2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896182">
              <a:spcBef>
                <a:spcPct val="0"/>
              </a:spcBef>
              <a:defRPr/>
            </a:pPr>
            <a:r>
              <a:rPr lang="ja-JP" altLang="en-US" sz="1176" dirty="0">
                <a:ln w="3175">
                  <a:noFill/>
                </a:ln>
                <a:solidFill>
                  <a:srgbClr val="0078D4"/>
                </a:solidFill>
                <a:latin typeface="Yu Gothic UI Semibold" panose="020B0700000000000000" pitchFamily="50" charset="-128"/>
                <a:ea typeface="Yu Gothic UI Semibold" panose="020B0700000000000000" pitchFamily="50" charset="-128"/>
                <a:cs typeface="Segoe UI Semibold" panose="020B0702040204020203" pitchFamily="34" charset="0"/>
              </a:rPr>
              <a:t>コンテナランライム</a:t>
            </a:r>
            <a:endParaRPr lang="en-US" sz="1176" dirty="0">
              <a:ln w="3175">
                <a:noFill/>
              </a:ln>
              <a:solidFill>
                <a:srgbClr val="0078D4"/>
              </a:solidFill>
              <a:latin typeface="Yu Gothic UI Semibold" panose="020B0700000000000000" pitchFamily="50" charset="-128"/>
              <a:ea typeface="Yu Gothic UI Semibold" panose="020B0700000000000000" pitchFamily="50" charset="-128"/>
              <a:cs typeface="Segoe UI Semibold" panose="020B0702040204020203" pitchFamily="34" charset="0"/>
            </a:endParaRPr>
          </a:p>
        </p:txBody>
      </p:sp>
      <p:sp>
        <p:nvSpPr>
          <p:cNvPr id="41" name="Rectangle: Rounded Corners 85">
            <a:extLst>
              <a:ext uri="{FF2B5EF4-FFF2-40B4-BE49-F238E27FC236}">
                <a16:creationId xmlns:a16="http://schemas.microsoft.com/office/drawing/2014/main" id="{387DC4FD-F3FA-4DC9-AC19-17D5E2E43254}"/>
              </a:ext>
            </a:extLst>
          </p:cNvPr>
          <p:cNvSpPr/>
          <p:nvPr/>
        </p:nvSpPr>
        <p:spPr bwMode="auto">
          <a:xfrm>
            <a:off x="7722429" y="4232504"/>
            <a:ext cx="2723823" cy="248267"/>
          </a:xfrm>
          <a:prstGeom prst="roundRect">
            <a:avLst>
              <a:gd name="adj" fmla="val 3125"/>
            </a:avLst>
          </a:prstGeom>
          <a:solidFill>
            <a:schemeClr val="accent2">
              <a:lumMod val="20000"/>
              <a:lumOff val="80000"/>
            </a:schemeClr>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896182">
              <a:spcBef>
                <a:spcPct val="0"/>
              </a:spcBef>
              <a:defRPr/>
            </a:pPr>
            <a:r>
              <a:rPr lang="en-US" sz="1176"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Library</a:t>
            </a:r>
          </a:p>
        </p:txBody>
      </p:sp>
      <p:sp>
        <p:nvSpPr>
          <p:cNvPr id="42" name="Rectangle: Rounded Corners 85">
            <a:extLst>
              <a:ext uri="{FF2B5EF4-FFF2-40B4-BE49-F238E27FC236}">
                <a16:creationId xmlns:a16="http://schemas.microsoft.com/office/drawing/2014/main" id="{660AAD56-17AA-41B9-8C3A-86A1857152E7}"/>
              </a:ext>
            </a:extLst>
          </p:cNvPr>
          <p:cNvSpPr/>
          <p:nvPr/>
        </p:nvSpPr>
        <p:spPr bwMode="auto">
          <a:xfrm>
            <a:off x="7722429" y="3920961"/>
            <a:ext cx="2723823" cy="248267"/>
          </a:xfrm>
          <a:prstGeom prst="roundRect">
            <a:avLst>
              <a:gd name="adj" fmla="val 3125"/>
            </a:avLst>
          </a:prstGeom>
          <a:solidFill>
            <a:schemeClr val="accent2">
              <a:lumMod val="20000"/>
              <a:lumOff val="80000"/>
            </a:schemeClr>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896182">
              <a:spcBef>
                <a:spcPct val="0"/>
              </a:spcBef>
              <a:defRPr/>
            </a:pPr>
            <a:r>
              <a:rPr lang="en-US" altLang="ja-JP" sz="1176"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rPr>
              <a:t>Application</a:t>
            </a:r>
            <a:endParaRPr lang="en-US" sz="1176" dirty="0">
              <a:ln w="3175">
                <a:noFill/>
              </a:ln>
              <a:solidFill>
                <a:srgbClr val="000000"/>
              </a:solidFill>
              <a:latin typeface="Yu Gothic UI Semibold" panose="020B0700000000000000" pitchFamily="50" charset="-128"/>
              <a:ea typeface="Yu Gothic UI Semibold" panose="020B0700000000000000" pitchFamily="50" charset="-128"/>
              <a:cs typeface="Segoe UI Semibold" panose="020B0702040204020203" pitchFamily="34" charset="0"/>
            </a:endParaRPr>
          </a:p>
        </p:txBody>
      </p:sp>
      <p:sp>
        <p:nvSpPr>
          <p:cNvPr id="43" name="Rectangle 42">
            <a:extLst>
              <a:ext uri="{FF2B5EF4-FFF2-40B4-BE49-F238E27FC236}">
                <a16:creationId xmlns:a16="http://schemas.microsoft.com/office/drawing/2014/main" id="{21F13746-1A55-4A2D-ACBE-B7184AD15FC1}"/>
              </a:ext>
            </a:extLst>
          </p:cNvPr>
          <p:cNvSpPr/>
          <p:nvPr/>
        </p:nvSpPr>
        <p:spPr>
          <a:xfrm>
            <a:off x="7611097" y="3789040"/>
            <a:ext cx="2946487" cy="108012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383CB137-D9C7-4886-948E-C55BF26E7BB3}"/>
              </a:ext>
            </a:extLst>
          </p:cNvPr>
          <p:cNvCxnSpPr>
            <a:cxnSpLocks/>
          </p:cNvCxnSpPr>
          <p:nvPr/>
        </p:nvCxnSpPr>
        <p:spPr>
          <a:xfrm>
            <a:off x="4799856" y="4980650"/>
            <a:ext cx="2520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F721B20E-9643-4E54-83AF-76C1AC100FA6}"/>
              </a:ext>
            </a:extLst>
          </p:cNvPr>
          <p:cNvSpPr txBox="1"/>
          <p:nvPr/>
        </p:nvSpPr>
        <p:spPr>
          <a:xfrm>
            <a:off x="5015880" y="4225162"/>
            <a:ext cx="2088232" cy="400110"/>
          </a:xfrm>
          <a:prstGeom prst="rect">
            <a:avLst/>
          </a:prstGeom>
          <a:noFill/>
        </p:spPr>
        <p:txBody>
          <a:bodyPr wrap="square" rtlCol="0">
            <a:spAutoFit/>
          </a:bodyPr>
          <a:lstStyle/>
          <a:p>
            <a:pPr algn="ctr"/>
            <a:r>
              <a:rPr kumimoji="1" lang="ja-JP" altLang="en-US" sz="1000" dirty="0">
                <a:latin typeface="+mj-lt"/>
                <a:ea typeface="メイリオ" pitchFamily="50" charset="-128"/>
                <a:cs typeface="メイリオ" pitchFamily="50" charset="-128"/>
              </a:rPr>
              <a:t>コンテナは軽量であり、</a:t>
            </a:r>
            <a:endParaRPr kumimoji="1" lang="en-US" altLang="ja-JP" sz="1000" dirty="0">
              <a:latin typeface="+mj-lt"/>
              <a:ea typeface="メイリオ" pitchFamily="50" charset="-128"/>
              <a:cs typeface="メイリオ" pitchFamily="50" charset="-128"/>
            </a:endParaRPr>
          </a:p>
          <a:p>
            <a:pPr algn="ctr"/>
            <a:r>
              <a:rPr kumimoji="1" lang="ja-JP" altLang="en-US" sz="1000" dirty="0">
                <a:latin typeface="+mj-lt"/>
                <a:ea typeface="メイリオ" pitchFamily="50" charset="-128"/>
                <a:cs typeface="メイリオ" pitchFamily="50" charset="-128"/>
              </a:rPr>
              <a:t>そのまま移行可能</a:t>
            </a:r>
            <a:endParaRPr kumimoji="1" lang="en-US" sz="1000" dirty="0" err="1">
              <a:latin typeface="+mj-lt"/>
              <a:ea typeface="メイリオ" pitchFamily="50" charset="-128"/>
              <a:cs typeface="メイリオ" pitchFamily="50" charset="-128"/>
            </a:endParaRPr>
          </a:p>
        </p:txBody>
      </p:sp>
      <p:sp>
        <p:nvSpPr>
          <p:cNvPr id="29" name="Freeform: Shape 61">
            <a:extLst>
              <a:ext uri="{FF2B5EF4-FFF2-40B4-BE49-F238E27FC236}">
                <a16:creationId xmlns:a16="http://schemas.microsoft.com/office/drawing/2014/main" id="{2C2FD999-2D67-4AC9-8E02-7BDD00EB03FE}"/>
              </a:ext>
            </a:extLst>
          </p:cNvPr>
          <p:cNvSpPr/>
          <p:nvPr/>
        </p:nvSpPr>
        <p:spPr>
          <a:xfrm>
            <a:off x="5739320" y="4611723"/>
            <a:ext cx="720000" cy="720000"/>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0078D4"/>
          </a:solidFill>
          <a:ln w="9525" cap="flat">
            <a:noFill/>
            <a:prstDash val="solid"/>
            <a:miter/>
          </a:ln>
        </p:spPr>
        <p:txBody>
          <a:bodyPr wrap="square" rtlCol="0" anchor="ctr">
            <a:noAutofit/>
          </a:bodyPr>
          <a:lstStyle/>
          <a:p>
            <a:pPr>
              <a:defRPr/>
            </a:pPr>
            <a:endParaRPr lang="en-US">
              <a:solidFill>
                <a:srgbClr val="3C3C41"/>
              </a:solidFill>
              <a:latin typeface="Yu Gothic UI Semibold" panose="020B0700000000000000" pitchFamily="50" charset="-128"/>
              <a:ea typeface="Yu Gothic UI Semibold" panose="020B0700000000000000" pitchFamily="50" charset="-128"/>
            </a:endParaRPr>
          </a:p>
        </p:txBody>
      </p:sp>
    </p:spTree>
    <p:extLst>
      <p:ext uri="{BB962C8B-B14F-4D97-AF65-F5344CB8AC3E}">
        <p14:creationId xmlns:p14="http://schemas.microsoft.com/office/powerpoint/2010/main" val="1835571640"/>
      </p:ext>
    </p:extLst>
  </p:cSld>
  <p:clrMapOvr>
    <a:masterClrMapping/>
  </p:clrMapOvr>
  <p:transition>
    <p:fade/>
  </p:transition>
</p:sld>
</file>

<file path=ppt/theme/theme1.xml><?xml version="1.0" encoding="utf-8"?>
<a:theme xmlns:a="http://schemas.openxmlformats.org/drawingml/2006/main" name="1_Office テーマ">
  <a:themeElements>
    <a:clrScheme name="hiroyay-color01">
      <a:dk1>
        <a:sysClr val="windowText" lastClr="000000"/>
      </a:dk1>
      <a:lt1>
        <a:sysClr val="window" lastClr="FFFFFF"/>
      </a:lt1>
      <a:dk2>
        <a:srgbClr val="073E87"/>
      </a:dk2>
      <a:lt2>
        <a:srgbClr val="C6E7FC"/>
      </a:lt2>
      <a:accent1>
        <a:srgbClr val="09AEEF"/>
      </a:accent1>
      <a:accent2>
        <a:srgbClr val="0072C6"/>
      </a:accent2>
      <a:accent3>
        <a:srgbClr val="8CC600"/>
      </a:accent3>
      <a:accent4>
        <a:srgbClr val="910091"/>
      </a:accent4>
      <a:accent5>
        <a:srgbClr val="EB3D00"/>
      </a:accent5>
      <a:accent6>
        <a:srgbClr val="4E5B6F"/>
      </a:accent6>
      <a:hlink>
        <a:srgbClr val="0080FF"/>
      </a:hlink>
      <a:folHlink>
        <a:srgbClr val="0080FF"/>
      </a:folHlink>
    </a:clrScheme>
    <a:fontScheme name="ユーザー定義 1">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lgn="ctr">
          <a:defRPr kumimoji="1" dirty="0" err="1" smtClean="0">
            <a:latin typeface="+mj-lt"/>
            <a:ea typeface="メイリオ" pitchFamily="50" charset="-128"/>
            <a:cs typeface="メイリオ" pitchFamily="50" charset="-128"/>
          </a:defRPr>
        </a:defPPr>
      </a:lstStyle>
    </a:txDef>
  </a:objectDefaults>
  <a:extraClrSchemeLst/>
  <a:extLst>
    <a:ext uri="{05A4C25C-085E-4340-85A3-A5531E510DB2}">
      <thm15:themeFamily xmlns:thm15="http://schemas.microsoft.com/office/thememl/2012/main" name="hiroyay_template.potx" id="{66FDCF5D-AE98-46FD-871C-A74BC43A98ED}" vid="{C4DB3D58-6987-47C8-8944-FA6149612EA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hiroyay_template</Template>
  <TotalTime>6137</TotalTime>
  <Words>8552</Words>
  <Application>Microsoft Office PowerPoint</Application>
  <PresentationFormat>Widescreen</PresentationFormat>
  <Paragraphs>912</Paragraphs>
  <Slides>49</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49</vt:i4>
      </vt:variant>
    </vt:vector>
  </HeadingPairs>
  <TitlesOfParts>
    <vt:vector size="65" baseType="lpstr">
      <vt:lpstr>-apple-system</vt:lpstr>
      <vt:lpstr>az_ea_font</vt:lpstr>
      <vt:lpstr>Monaco</vt:lpstr>
      <vt:lpstr>Yu Gothic UI</vt:lpstr>
      <vt:lpstr>Yu Gothic UI Semibold</vt:lpstr>
      <vt:lpstr>Meiryo</vt:lpstr>
      <vt:lpstr>Meiryo</vt:lpstr>
      <vt:lpstr>Arial</vt:lpstr>
      <vt:lpstr>Calibri</vt:lpstr>
      <vt:lpstr>cascadia code</vt:lpstr>
      <vt:lpstr>Consolas</vt:lpstr>
      <vt:lpstr>Segoe UI</vt:lpstr>
      <vt:lpstr>Segoe UI Light</vt:lpstr>
      <vt:lpstr>Segoe UI Semibold</vt:lpstr>
      <vt:lpstr>Wingdings</vt:lpstr>
      <vt:lpstr>1_Office テーマ</vt:lpstr>
      <vt:lpstr>Microsoft Azure</vt:lpstr>
      <vt:lpstr>PowerPoint Presentation</vt:lpstr>
      <vt:lpstr>Kubernetes が必要な背景</vt:lpstr>
      <vt:lpstr>物理サーバを調達していた時代</vt:lpstr>
      <vt:lpstr>サーバ仮想化の誕生</vt:lpstr>
      <vt:lpstr>IaaS の誕生</vt:lpstr>
      <vt:lpstr>IaaS における課題</vt:lpstr>
      <vt:lpstr>コンテナ技術の誕生</vt:lpstr>
      <vt:lpstr>コンテナの可搬性</vt:lpstr>
      <vt:lpstr>コンテナ技術の課題</vt:lpstr>
      <vt:lpstr>コンテナオーケストレーション技術の誕生</vt:lpstr>
      <vt:lpstr>Kubernetes がデファクトスタンダードになった主な要因</vt:lpstr>
      <vt:lpstr>Azure Kubernetes Service</vt:lpstr>
      <vt:lpstr>Kubernetes の内部アーキテクチャ</vt:lpstr>
      <vt:lpstr>Kubernetes クラスタの構築</vt:lpstr>
      <vt:lpstr>Azure Kubernetes Service (AKS) とは</vt:lpstr>
      <vt:lpstr>コマンドによる AKS クラスタの操作</vt:lpstr>
      <vt:lpstr>AKS のインフラコスト構造</vt:lpstr>
      <vt:lpstr>ノードプールの活用</vt:lpstr>
      <vt:lpstr>【ご参考】ノードのコスト最適化</vt:lpstr>
      <vt:lpstr>ワークロード管理</vt:lpstr>
      <vt:lpstr>Hands-on-Lab</vt:lpstr>
      <vt:lpstr>クラスターノードの管理</vt:lpstr>
      <vt:lpstr>Pod</vt:lpstr>
      <vt:lpstr>ReplicaSet</vt:lpstr>
      <vt:lpstr>Deployment</vt:lpstr>
      <vt:lpstr>Service</vt:lpstr>
      <vt:lpstr>Ingress</vt:lpstr>
      <vt:lpstr>イングレスコントローラ</vt:lpstr>
      <vt:lpstr>マニフェストファイル</vt:lpstr>
      <vt:lpstr>Hands-on-Lab</vt:lpstr>
      <vt:lpstr>ノードプールの手動スケーリング</vt:lpstr>
      <vt:lpstr>クラスターの自動スケーリング</vt:lpstr>
      <vt:lpstr>Horizontal Pod Autoscaler – Pod の水平オートスケーラー</vt:lpstr>
      <vt:lpstr>Horizontal Pod Autoscaler – k8s 外部のメトリックを使った自動スケール</vt:lpstr>
      <vt:lpstr>クラスターオートスケーラー</vt:lpstr>
      <vt:lpstr>クラスターオートスケーラー / スケールアウト</vt:lpstr>
      <vt:lpstr>クラスターオートスケーラー / スケールイン</vt:lpstr>
      <vt:lpstr>スポットノードプールの活用</vt:lpstr>
      <vt:lpstr>Kubernetes 用の Azure Policy</vt:lpstr>
      <vt:lpstr>Hands-on-Lab</vt:lpstr>
      <vt:lpstr>“Kubernetes is becoming the Linux of Cloud”</vt:lpstr>
      <vt:lpstr>Helm とは</vt:lpstr>
      <vt:lpstr>Helm チャートのコンポーネント</vt:lpstr>
      <vt:lpstr>リポジトリから「helm install」で Kubernetes クラスタにデプロイ</vt:lpstr>
      <vt:lpstr>Helm リリースのライフサイクル</vt:lpstr>
      <vt:lpstr>Helm によるメリット/デメリット</vt:lpstr>
      <vt:lpstr>チャートの検索</vt:lpstr>
      <vt:lpstr>参考</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Azure</dc:title>
  <dc:creator>Hiroya Yamamoto</dc:creator>
  <cp:lastModifiedBy>Kohei Saito</cp:lastModifiedBy>
  <cp:revision>4</cp:revision>
  <dcterms:created xsi:type="dcterms:W3CDTF">2021-03-11T01:37:51Z</dcterms:created>
  <dcterms:modified xsi:type="dcterms:W3CDTF">2021-11-07T10:58:52Z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hiroyay@microsoft.com</vt:lpwstr>
  </property>
  <property fmtid="{D5CDD505-2E9C-101B-9397-08002B2CF9AE}" pid="5" name="MSIP_Label_f42aa342-8706-4288-bd11-ebb85995028c_SetDate">
    <vt:lpwstr>2018-01-17T05:40:50.8571080Z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